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3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6" r:id="rId4"/>
    <p:sldMasterId id="2147483796" r:id="rId5"/>
    <p:sldMasterId id="2147483828" r:id="rId6"/>
    <p:sldMasterId id="2147483648" r:id="rId7"/>
    <p:sldMasterId id="2147483656" r:id="rId8"/>
    <p:sldMasterId id="2147483695" r:id="rId9"/>
  </p:sldMasterIdLst>
  <p:notesMasterIdLst>
    <p:notesMasterId r:id="rId37"/>
  </p:notesMasterIdLst>
  <p:sldIdLst>
    <p:sldId id="256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329" r:id="rId32"/>
    <p:sldId id="330" r:id="rId33"/>
    <p:sldId id="331" r:id="rId34"/>
    <p:sldId id="332" r:id="rId35"/>
    <p:sldId id="30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C1BA"/>
    <a:srgbClr val="00598E"/>
    <a:srgbClr val="FF7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83" autoAdjust="0"/>
    <p:restoredTop sz="94660"/>
  </p:normalViewPr>
  <p:slideViewPr>
    <p:cSldViewPr snapToGrid="0">
      <p:cViewPr varScale="1">
        <p:scale>
          <a:sx n="90" d="100"/>
          <a:sy n="90" d="100"/>
        </p:scale>
        <p:origin x="19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antha Samuels" userId="c01051da-a4dd-4f10-9e85-0a8eb716961a" providerId="ADAL" clId="{DAEFF87D-1647-48C9-8DDA-F774454240B1}"/>
    <pc:docChg chg="undo custSel addSld delSld modSld addMainMaster delMainMaster modMainMaster">
      <pc:chgData name="Samantha Samuels" userId="c01051da-a4dd-4f10-9e85-0a8eb716961a" providerId="ADAL" clId="{DAEFF87D-1647-48C9-8DDA-F774454240B1}" dt="2024-06-14T11:53:15.260" v="49" actId="1037"/>
      <pc:docMkLst>
        <pc:docMk/>
      </pc:docMkLst>
      <pc:sldChg chg="modSp mod">
        <pc:chgData name="Samantha Samuels" userId="c01051da-a4dd-4f10-9e85-0a8eb716961a" providerId="ADAL" clId="{DAEFF87D-1647-48C9-8DDA-F774454240B1}" dt="2024-06-14T11:53:15.260" v="49" actId="1037"/>
        <pc:sldMkLst>
          <pc:docMk/>
          <pc:sldMk cId="1299181667" sldId="256"/>
        </pc:sldMkLst>
        <pc:spChg chg="mod">
          <ac:chgData name="Samantha Samuels" userId="c01051da-a4dd-4f10-9e85-0a8eb716961a" providerId="ADAL" clId="{DAEFF87D-1647-48C9-8DDA-F774454240B1}" dt="2024-06-14T11:31:25.154" v="38" actId="1036"/>
          <ac:spMkLst>
            <pc:docMk/>
            <pc:sldMk cId="1299181667" sldId="256"/>
            <ac:spMk id="8" creationId="{82847F5F-B71E-1072-3E3A-5AB42B74F25C}"/>
          </ac:spMkLst>
        </pc:spChg>
        <pc:picChg chg="mod">
          <ac:chgData name="Samantha Samuels" userId="c01051da-a4dd-4f10-9e85-0a8eb716961a" providerId="ADAL" clId="{DAEFF87D-1647-48C9-8DDA-F774454240B1}" dt="2024-06-14T11:53:15.260" v="49" actId="1037"/>
          <ac:picMkLst>
            <pc:docMk/>
            <pc:sldMk cId="1299181667" sldId="256"/>
            <ac:picMk id="5" creationId="{16520882-EFA8-1F21-7525-141D6E81A9FE}"/>
          </ac:picMkLst>
        </pc:picChg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158516058" sldId="257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1980873723" sldId="258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4102925125" sldId="259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1536220986" sldId="260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2865060507" sldId="261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2080074680" sldId="262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4151704451" sldId="263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1022634659" sldId="264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2126544705" sldId="265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28649871" sldId="266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4160292324" sldId="267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2795104693" sldId="268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3403683763" sldId="269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3431548687" sldId="270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2346030272" sldId="271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3394991000" sldId="272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725793296" sldId="273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2666349054" sldId="274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1842138888" sldId="275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395568078" sldId="276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712827250" sldId="277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2522288138" sldId="278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1145431391" sldId="279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3749457906" sldId="280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179699744" sldId="281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148172083" sldId="282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1592616623" sldId="283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954406138" sldId="284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3644666230" sldId="285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2450462520" sldId="286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3984321713" sldId="287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917453929" sldId="288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3352827475" sldId="289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2953487559" sldId="290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3220979811" sldId="291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2064278832" sldId="292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2347695333" sldId="293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2262460470" sldId="294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2406755220" sldId="295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3766125679" sldId="296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764418552" sldId="297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2243817097" sldId="298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3729303355" sldId="299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81371441" sldId="300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1183708644" sldId="301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661435677" sldId="302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2009318975" sldId="303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3040150203" sldId="304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111065229" sldId="305"/>
        </pc:sldMkLst>
      </pc:sldChg>
      <pc:sldChg chg="del">
        <pc:chgData name="Samantha Samuels" userId="c01051da-a4dd-4f10-9e85-0a8eb716961a" providerId="ADAL" clId="{DAEFF87D-1647-48C9-8DDA-F774454240B1}" dt="2024-06-14T11:28:51.121" v="0" actId="47"/>
        <pc:sldMkLst>
          <pc:docMk/>
          <pc:sldMk cId="2132787272" sldId="306"/>
        </pc:sldMkLst>
      </pc:sldChg>
      <pc:sldChg chg="add">
        <pc:chgData name="Samantha Samuels" userId="c01051da-a4dd-4f10-9e85-0a8eb716961a" providerId="ADAL" clId="{DAEFF87D-1647-48C9-8DDA-F774454240B1}" dt="2024-06-14T11:29:27.937" v="2"/>
        <pc:sldMkLst>
          <pc:docMk/>
          <pc:sldMk cId="2146469306" sldId="308"/>
        </pc:sldMkLst>
      </pc:sldChg>
      <pc:sldChg chg="add">
        <pc:chgData name="Samantha Samuels" userId="c01051da-a4dd-4f10-9e85-0a8eb716961a" providerId="ADAL" clId="{DAEFF87D-1647-48C9-8DDA-F774454240B1}" dt="2024-06-14T11:29:27.937" v="2"/>
        <pc:sldMkLst>
          <pc:docMk/>
          <pc:sldMk cId="633681853" sldId="309"/>
        </pc:sldMkLst>
      </pc:sldChg>
      <pc:sldChg chg="add">
        <pc:chgData name="Samantha Samuels" userId="c01051da-a4dd-4f10-9e85-0a8eb716961a" providerId="ADAL" clId="{DAEFF87D-1647-48C9-8DDA-F774454240B1}" dt="2024-06-14T11:29:27.937" v="2"/>
        <pc:sldMkLst>
          <pc:docMk/>
          <pc:sldMk cId="1776937813" sldId="310"/>
        </pc:sldMkLst>
      </pc:sldChg>
      <pc:sldChg chg="add">
        <pc:chgData name="Samantha Samuels" userId="c01051da-a4dd-4f10-9e85-0a8eb716961a" providerId="ADAL" clId="{DAEFF87D-1647-48C9-8DDA-F774454240B1}" dt="2024-06-14T11:29:27.937" v="2"/>
        <pc:sldMkLst>
          <pc:docMk/>
          <pc:sldMk cId="1712534558" sldId="311"/>
        </pc:sldMkLst>
      </pc:sldChg>
      <pc:sldChg chg="add">
        <pc:chgData name="Samantha Samuels" userId="c01051da-a4dd-4f10-9e85-0a8eb716961a" providerId="ADAL" clId="{DAEFF87D-1647-48C9-8DDA-F774454240B1}" dt="2024-06-14T11:29:27.937" v="2"/>
        <pc:sldMkLst>
          <pc:docMk/>
          <pc:sldMk cId="499666212" sldId="312"/>
        </pc:sldMkLst>
      </pc:sldChg>
      <pc:sldChg chg="add">
        <pc:chgData name="Samantha Samuels" userId="c01051da-a4dd-4f10-9e85-0a8eb716961a" providerId="ADAL" clId="{DAEFF87D-1647-48C9-8DDA-F774454240B1}" dt="2024-06-14T11:29:27.937" v="2"/>
        <pc:sldMkLst>
          <pc:docMk/>
          <pc:sldMk cId="2006107969" sldId="313"/>
        </pc:sldMkLst>
      </pc:sldChg>
      <pc:sldChg chg="add">
        <pc:chgData name="Samantha Samuels" userId="c01051da-a4dd-4f10-9e85-0a8eb716961a" providerId="ADAL" clId="{DAEFF87D-1647-48C9-8DDA-F774454240B1}" dt="2024-06-14T11:29:27.937" v="2"/>
        <pc:sldMkLst>
          <pc:docMk/>
          <pc:sldMk cId="454453257" sldId="314"/>
        </pc:sldMkLst>
      </pc:sldChg>
      <pc:sldChg chg="add">
        <pc:chgData name="Samantha Samuels" userId="c01051da-a4dd-4f10-9e85-0a8eb716961a" providerId="ADAL" clId="{DAEFF87D-1647-48C9-8DDA-F774454240B1}" dt="2024-06-14T11:29:27.937" v="2"/>
        <pc:sldMkLst>
          <pc:docMk/>
          <pc:sldMk cId="999066736" sldId="315"/>
        </pc:sldMkLst>
      </pc:sldChg>
      <pc:sldChg chg="add">
        <pc:chgData name="Samantha Samuels" userId="c01051da-a4dd-4f10-9e85-0a8eb716961a" providerId="ADAL" clId="{DAEFF87D-1647-48C9-8DDA-F774454240B1}" dt="2024-06-14T11:29:27.937" v="2"/>
        <pc:sldMkLst>
          <pc:docMk/>
          <pc:sldMk cId="612786489" sldId="316"/>
        </pc:sldMkLst>
      </pc:sldChg>
      <pc:sldChg chg="add">
        <pc:chgData name="Samantha Samuels" userId="c01051da-a4dd-4f10-9e85-0a8eb716961a" providerId="ADAL" clId="{DAEFF87D-1647-48C9-8DDA-F774454240B1}" dt="2024-06-14T11:29:27.937" v="2"/>
        <pc:sldMkLst>
          <pc:docMk/>
          <pc:sldMk cId="1023091737" sldId="317"/>
        </pc:sldMkLst>
      </pc:sldChg>
      <pc:sldChg chg="add">
        <pc:chgData name="Samantha Samuels" userId="c01051da-a4dd-4f10-9e85-0a8eb716961a" providerId="ADAL" clId="{DAEFF87D-1647-48C9-8DDA-F774454240B1}" dt="2024-06-14T11:29:27.937" v="2"/>
        <pc:sldMkLst>
          <pc:docMk/>
          <pc:sldMk cId="2262860426" sldId="318"/>
        </pc:sldMkLst>
      </pc:sldChg>
      <pc:sldChg chg="add">
        <pc:chgData name="Samantha Samuels" userId="c01051da-a4dd-4f10-9e85-0a8eb716961a" providerId="ADAL" clId="{DAEFF87D-1647-48C9-8DDA-F774454240B1}" dt="2024-06-14T11:30:10.205" v="4"/>
        <pc:sldMkLst>
          <pc:docMk/>
          <pc:sldMk cId="3177871499" sldId="319"/>
        </pc:sldMkLst>
      </pc:sldChg>
      <pc:sldChg chg="add">
        <pc:chgData name="Samantha Samuels" userId="c01051da-a4dd-4f10-9e85-0a8eb716961a" providerId="ADAL" clId="{DAEFF87D-1647-48C9-8DDA-F774454240B1}" dt="2024-06-14T11:30:10.205" v="4"/>
        <pc:sldMkLst>
          <pc:docMk/>
          <pc:sldMk cId="3125895876" sldId="320"/>
        </pc:sldMkLst>
      </pc:sldChg>
      <pc:sldChg chg="add">
        <pc:chgData name="Samantha Samuels" userId="c01051da-a4dd-4f10-9e85-0a8eb716961a" providerId="ADAL" clId="{DAEFF87D-1647-48C9-8DDA-F774454240B1}" dt="2024-06-14T11:30:10.205" v="4"/>
        <pc:sldMkLst>
          <pc:docMk/>
          <pc:sldMk cId="2454588561" sldId="321"/>
        </pc:sldMkLst>
      </pc:sldChg>
      <pc:sldChg chg="add">
        <pc:chgData name="Samantha Samuels" userId="c01051da-a4dd-4f10-9e85-0a8eb716961a" providerId="ADAL" clId="{DAEFF87D-1647-48C9-8DDA-F774454240B1}" dt="2024-06-14T11:30:10.205" v="4"/>
        <pc:sldMkLst>
          <pc:docMk/>
          <pc:sldMk cId="3328188993" sldId="322"/>
        </pc:sldMkLst>
      </pc:sldChg>
      <pc:sldChg chg="add">
        <pc:chgData name="Samantha Samuels" userId="c01051da-a4dd-4f10-9e85-0a8eb716961a" providerId="ADAL" clId="{DAEFF87D-1647-48C9-8DDA-F774454240B1}" dt="2024-06-14T11:30:10.205" v="4"/>
        <pc:sldMkLst>
          <pc:docMk/>
          <pc:sldMk cId="3786855746" sldId="323"/>
        </pc:sldMkLst>
      </pc:sldChg>
      <pc:sldChg chg="add">
        <pc:chgData name="Samantha Samuels" userId="c01051da-a4dd-4f10-9e85-0a8eb716961a" providerId="ADAL" clId="{DAEFF87D-1647-48C9-8DDA-F774454240B1}" dt="2024-06-14T11:30:10.205" v="4"/>
        <pc:sldMkLst>
          <pc:docMk/>
          <pc:sldMk cId="2906089455" sldId="324"/>
        </pc:sldMkLst>
      </pc:sldChg>
      <pc:sldChg chg="add">
        <pc:chgData name="Samantha Samuels" userId="c01051da-a4dd-4f10-9e85-0a8eb716961a" providerId="ADAL" clId="{DAEFF87D-1647-48C9-8DDA-F774454240B1}" dt="2024-06-14T11:30:10.205" v="4"/>
        <pc:sldMkLst>
          <pc:docMk/>
          <pc:sldMk cId="2208534693" sldId="325"/>
        </pc:sldMkLst>
      </pc:sldChg>
      <pc:sldChg chg="add">
        <pc:chgData name="Samantha Samuels" userId="c01051da-a4dd-4f10-9e85-0a8eb716961a" providerId="ADAL" clId="{DAEFF87D-1647-48C9-8DDA-F774454240B1}" dt="2024-06-14T11:30:10.205" v="4"/>
        <pc:sldMkLst>
          <pc:docMk/>
          <pc:sldMk cId="3078707719" sldId="326"/>
        </pc:sldMkLst>
      </pc:sldChg>
      <pc:sldChg chg="add">
        <pc:chgData name="Samantha Samuels" userId="c01051da-a4dd-4f10-9e85-0a8eb716961a" providerId="ADAL" clId="{DAEFF87D-1647-48C9-8DDA-F774454240B1}" dt="2024-06-14T11:30:10.205" v="4"/>
        <pc:sldMkLst>
          <pc:docMk/>
          <pc:sldMk cId="1341406125" sldId="327"/>
        </pc:sldMkLst>
      </pc:sldChg>
      <pc:sldChg chg="add">
        <pc:chgData name="Samantha Samuels" userId="c01051da-a4dd-4f10-9e85-0a8eb716961a" providerId="ADAL" clId="{DAEFF87D-1647-48C9-8DDA-F774454240B1}" dt="2024-06-14T11:30:10.205" v="4"/>
        <pc:sldMkLst>
          <pc:docMk/>
          <pc:sldMk cId="2355812878" sldId="328"/>
        </pc:sldMkLst>
      </pc:sldChg>
      <pc:sldChg chg="add">
        <pc:chgData name="Samantha Samuels" userId="c01051da-a4dd-4f10-9e85-0a8eb716961a" providerId="ADAL" clId="{DAEFF87D-1647-48C9-8DDA-F774454240B1}" dt="2024-06-14T11:30:10.205" v="4"/>
        <pc:sldMkLst>
          <pc:docMk/>
          <pc:sldMk cId="3995183735" sldId="329"/>
        </pc:sldMkLst>
      </pc:sldChg>
      <pc:sldChg chg="add">
        <pc:chgData name="Samantha Samuels" userId="c01051da-a4dd-4f10-9e85-0a8eb716961a" providerId="ADAL" clId="{DAEFF87D-1647-48C9-8DDA-F774454240B1}" dt="2024-06-14T11:30:10.205" v="4"/>
        <pc:sldMkLst>
          <pc:docMk/>
          <pc:sldMk cId="3694195301" sldId="330"/>
        </pc:sldMkLst>
      </pc:sldChg>
      <pc:sldChg chg="add">
        <pc:chgData name="Samantha Samuels" userId="c01051da-a4dd-4f10-9e85-0a8eb716961a" providerId="ADAL" clId="{DAEFF87D-1647-48C9-8DDA-F774454240B1}" dt="2024-06-14T11:30:10.205" v="4"/>
        <pc:sldMkLst>
          <pc:docMk/>
          <pc:sldMk cId="1658425518" sldId="331"/>
        </pc:sldMkLst>
      </pc:sldChg>
      <pc:sldChg chg="add">
        <pc:chgData name="Samantha Samuels" userId="c01051da-a4dd-4f10-9e85-0a8eb716961a" providerId="ADAL" clId="{DAEFF87D-1647-48C9-8DDA-F774454240B1}" dt="2024-06-14T11:30:10.205" v="4"/>
        <pc:sldMkLst>
          <pc:docMk/>
          <pc:sldMk cId="797610084" sldId="332"/>
        </pc:sldMkLst>
      </pc:sldChg>
      <pc:sldMasterChg chg="add addSldLayout modSldLayout">
        <pc:chgData name="Samantha Samuels" userId="c01051da-a4dd-4f10-9e85-0a8eb716961a" providerId="ADAL" clId="{DAEFF87D-1647-48C9-8DDA-F774454240B1}" dt="2024-06-14T11:30:10.205" v="3" actId="27028"/>
        <pc:sldMasterMkLst>
          <pc:docMk/>
          <pc:sldMasterMk cId="2353077137" sldId="2147483648"/>
        </pc:sldMasterMkLst>
        <pc:sldLayoutChg chg="add">
          <pc:chgData name="Samantha Samuels" userId="c01051da-a4dd-4f10-9e85-0a8eb716961a" providerId="ADAL" clId="{DAEFF87D-1647-48C9-8DDA-F774454240B1}" dt="2024-06-14T11:29:27.937" v="1" actId="27028"/>
          <pc:sldLayoutMkLst>
            <pc:docMk/>
            <pc:sldMasterMk cId="2353077137" sldId="2147483648"/>
            <pc:sldLayoutMk cId="1278752737" sldId="2147483652"/>
          </pc:sldLayoutMkLst>
        </pc:sldLayoutChg>
        <pc:sldLayoutChg chg="add">
          <pc:chgData name="Samantha Samuels" userId="c01051da-a4dd-4f10-9e85-0a8eb716961a" providerId="ADAL" clId="{DAEFF87D-1647-48C9-8DDA-F774454240B1}" dt="2024-06-14T11:29:27.937" v="1" actId="27028"/>
          <pc:sldLayoutMkLst>
            <pc:docMk/>
            <pc:sldMasterMk cId="2353077137" sldId="2147483648"/>
            <pc:sldLayoutMk cId="348868441" sldId="2147483653"/>
          </pc:sldLayoutMkLst>
        </pc:sldLayoutChg>
        <pc:sldLayoutChg chg="add">
          <pc:chgData name="Samantha Samuels" userId="c01051da-a4dd-4f10-9e85-0a8eb716961a" providerId="ADAL" clId="{DAEFF87D-1647-48C9-8DDA-F774454240B1}" dt="2024-06-14T11:29:27.937" v="1" actId="27028"/>
          <pc:sldLayoutMkLst>
            <pc:docMk/>
            <pc:sldMasterMk cId="2353077137" sldId="2147483648"/>
            <pc:sldLayoutMk cId="3059169401" sldId="2147483654"/>
          </pc:sldLayoutMkLst>
        </pc:sldLayoutChg>
        <pc:sldLayoutChg chg="add">
          <pc:chgData name="Samantha Samuels" userId="c01051da-a4dd-4f10-9e85-0a8eb716961a" providerId="ADAL" clId="{DAEFF87D-1647-48C9-8DDA-F774454240B1}" dt="2024-06-14T11:29:27.937" v="1" actId="27028"/>
          <pc:sldLayoutMkLst>
            <pc:docMk/>
            <pc:sldMasterMk cId="2353077137" sldId="2147483648"/>
            <pc:sldLayoutMk cId="2101815808" sldId="2147483655"/>
          </pc:sldLayoutMkLst>
        </pc:sldLayoutChg>
        <pc:sldLayoutChg chg="add">
          <pc:chgData name="Samantha Samuels" userId="c01051da-a4dd-4f10-9e85-0a8eb716961a" providerId="ADAL" clId="{DAEFF87D-1647-48C9-8DDA-F774454240B1}" dt="2024-06-14T11:29:27.937" v="1" actId="27028"/>
          <pc:sldLayoutMkLst>
            <pc:docMk/>
            <pc:sldMasterMk cId="2353077137" sldId="2147483648"/>
            <pc:sldLayoutMk cId="614962777" sldId="2147483657"/>
          </pc:sldLayoutMkLst>
        </pc:sldLayoutChg>
        <pc:sldLayoutChg chg="add">
          <pc:chgData name="Samantha Samuels" userId="c01051da-a4dd-4f10-9e85-0a8eb716961a" providerId="ADAL" clId="{DAEFF87D-1647-48C9-8DDA-F774454240B1}" dt="2024-06-14T11:29:27.937" v="1" actId="27028"/>
          <pc:sldLayoutMkLst>
            <pc:docMk/>
            <pc:sldMasterMk cId="2353077137" sldId="2147483648"/>
            <pc:sldLayoutMk cId="380483410" sldId="2147483658"/>
          </pc:sldLayoutMkLst>
        </pc:sldLayoutChg>
        <pc:sldLayoutChg chg="add">
          <pc:chgData name="Samantha Samuels" userId="c01051da-a4dd-4f10-9e85-0a8eb716961a" providerId="ADAL" clId="{DAEFF87D-1647-48C9-8DDA-F774454240B1}" dt="2024-06-14T11:29:27.937" v="1" actId="27028"/>
          <pc:sldLayoutMkLst>
            <pc:docMk/>
            <pc:sldMasterMk cId="2353077137" sldId="2147483648"/>
            <pc:sldLayoutMk cId="2929364410" sldId="2147483659"/>
          </pc:sldLayoutMkLst>
        </pc:sldLayoutChg>
        <pc:sldLayoutChg chg="add replI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2353077137" sldId="2147483648"/>
            <pc:sldLayoutMk cId="3826804419" sldId="2147483819"/>
          </pc:sldLayoutMkLst>
        </pc:sldLayoutChg>
        <pc:sldLayoutChg chg="add replI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2353077137" sldId="2147483648"/>
            <pc:sldLayoutMk cId="3031073901" sldId="2147483820"/>
          </pc:sldLayoutMkLst>
        </pc:sldLayoutChg>
        <pc:sldLayoutChg chg="add replI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2353077137" sldId="2147483648"/>
            <pc:sldLayoutMk cId="2866748015" sldId="2147483821"/>
          </pc:sldLayoutMkLst>
        </pc:sldLayoutChg>
        <pc:sldLayoutChg chg="add replI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2353077137" sldId="2147483648"/>
            <pc:sldLayoutMk cId="385405213" sldId="2147483822"/>
          </pc:sldLayoutMkLst>
        </pc:sldLayoutChg>
        <pc:sldLayoutChg chg="add replI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2353077137" sldId="2147483648"/>
            <pc:sldLayoutMk cId="3281155257" sldId="2147483823"/>
          </pc:sldLayoutMkLst>
        </pc:sldLayoutChg>
      </pc:sldMasterChg>
      <pc:sldMasterChg chg="add addSldLayout">
        <pc:chgData name="Samantha Samuels" userId="c01051da-a4dd-4f10-9e85-0a8eb716961a" providerId="ADAL" clId="{DAEFF87D-1647-48C9-8DDA-F774454240B1}" dt="2024-06-14T11:30:10.205" v="3" actId="27028"/>
        <pc:sldMasterMkLst>
          <pc:docMk/>
          <pc:sldMasterMk cId="2094040150" sldId="2147483656"/>
        </pc:sldMasterMkLst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2094040150" sldId="2147483656"/>
            <pc:sldLayoutMk cId="1602643411" sldId="2147483649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2094040150" sldId="2147483656"/>
            <pc:sldLayoutMk cId="1887908003" sldId="2147483650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2094040150" sldId="2147483656"/>
            <pc:sldLayoutMk cId="998921996" sldId="2147483651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2094040150" sldId="2147483656"/>
            <pc:sldLayoutMk cId="0" sldId="2147483663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2094040150" sldId="2147483656"/>
            <pc:sldLayoutMk cId="0" sldId="2147483666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2094040150" sldId="2147483656"/>
            <pc:sldLayoutMk cId="0" sldId="2147483667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2094040150" sldId="2147483656"/>
            <pc:sldLayoutMk cId="0" sldId="2147483672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2094040150" sldId="2147483656"/>
            <pc:sldLayoutMk cId="3886716617" sldId="2147483673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2094040150" sldId="2147483656"/>
            <pc:sldLayoutMk cId="2022542945" sldId="2147483674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2094040150" sldId="2147483656"/>
            <pc:sldLayoutMk cId="2268378759" sldId="2147483675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2094040150" sldId="2147483656"/>
            <pc:sldLayoutMk cId="2113272501" sldId="2147483676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2094040150" sldId="2147483656"/>
            <pc:sldLayoutMk cId="1044654228" sldId="2147483677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2094040150" sldId="2147483656"/>
            <pc:sldLayoutMk cId="2493847334" sldId="2147483678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2094040150" sldId="2147483656"/>
            <pc:sldLayoutMk cId="2211500857" sldId="2147483681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2094040150" sldId="2147483656"/>
            <pc:sldLayoutMk cId="2105012062" sldId="2147483683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2094040150" sldId="2147483656"/>
            <pc:sldLayoutMk cId="1410507338" sldId="2147483684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2094040150" sldId="2147483656"/>
            <pc:sldLayoutMk cId="345964551" sldId="2147483685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2094040150" sldId="2147483656"/>
            <pc:sldLayoutMk cId="1063120707" sldId="2147483686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2094040150" sldId="2147483656"/>
            <pc:sldLayoutMk cId="4087453490" sldId="2147483687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2094040150" sldId="2147483656"/>
            <pc:sldLayoutMk cId="674237947" sldId="2147483688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2094040150" sldId="2147483656"/>
            <pc:sldLayoutMk cId="359886455" sldId="2147483689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2094040150" sldId="2147483656"/>
            <pc:sldLayoutMk cId="2652429298" sldId="2147483690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2094040150" sldId="2147483656"/>
            <pc:sldLayoutMk cId="1084899606" sldId="2147483691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2094040150" sldId="2147483656"/>
            <pc:sldLayoutMk cId="3335116653" sldId="2147483692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2094040150" sldId="2147483656"/>
            <pc:sldLayoutMk cId="3629491413" sldId="2147483693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2094040150" sldId="2147483656"/>
            <pc:sldLayoutMk cId="2588082925" sldId="2147483694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2094040150" sldId="2147483656"/>
            <pc:sldLayoutMk cId="1115940049" sldId="2147483725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2094040150" sldId="2147483656"/>
            <pc:sldLayoutMk cId="1588732528" sldId="2147483726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2094040150" sldId="2147483656"/>
            <pc:sldLayoutMk cId="773590553" sldId="2147483727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2094040150" sldId="2147483656"/>
            <pc:sldLayoutMk cId="1266032626" sldId="2147483728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2094040150" sldId="2147483656"/>
            <pc:sldLayoutMk cId="3815404299" sldId="2147483729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2094040150" sldId="2147483656"/>
            <pc:sldLayoutMk cId="3132548779" sldId="2147483730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2094040150" sldId="2147483656"/>
            <pc:sldLayoutMk cId="4080176753" sldId="2147483731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2094040150" sldId="2147483656"/>
            <pc:sldLayoutMk cId="3508790486" sldId="2147483732"/>
          </pc:sldLayoutMkLst>
        </pc:sldLayoutChg>
      </pc:sldMasterChg>
      <pc:sldMasterChg chg="del delSldLayout">
        <pc:chgData name="Samantha Samuels" userId="c01051da-a4dd-4f10-9e85-0a8eb716961a" providerId="ADAL" clId="{DAEFF87D-1647-48C9-8DDA-F774454240B1}" dt="2024-06-14T11:28:51.121" v="0" actId="47"/>
        <pc:sldMasterMkLst>
          <pc:docMk/>
          <pc:sldMasterMk cId="3425328207" sldId="2147483660"/>
        </pc:sldMasterMkLst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3425328207" sldId="2147483660"/>
            <pc:sldLayoutMk cId="3683723464" sldId="2147483661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3425328207" sldId="2147483660"/>
            <pc:sldLayoutMk cId="1975260384" sldId="2147483662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3425328207" sldId="2147483660"/>
            <pc:sldLayoutMk cId="1170240703" sldId="2147483663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3425328207" sldId="2147483660"/>
            <pc:sldLayoutMk cId="1925755190" sldId="2147483664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3425328207" sldId="2147483660"/>
            <pc:sldLayoutMk cId="3235452078" sldId="2147483665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3425328207" sldId="2147483660"/>
            <pc:sldLayoutMk cId="2475627245" sldId="2147483666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3425328207" sldId="2147483660"/>
            <pc:sldLayoutMk cId="2141465012" sldId="2147483667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3425328207" sldId="2147483660"/>
            <pc:sldLayoutMk cId="1207968564" sldId="2147483668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3425328207" sldId="2147483660"/>
            <pc:sldLayoutMk cId="2276490473" sldId="2147483669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3425328207" sldId="2147483660"/>
            <pc:sldLayoutMk cId="2555790083" sldId="2147483670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3425328207" sldId="2147483660"/>
            <pc:sldLayoutMk cId="2350603516" sldId="2147483671"/>
          </pc:sldLayoutMkLst>
        </pc:sldLayoutChg>
      </pc:sldMasterChg>
      <pc:sldMasterChg chg="del delSldLayout">
        <pc:chgData name="Samantha Samuels" userId="c01051da-a4dd-4f10-9e85-0a8eb716961a" providerId="ADAL" clId="{DAEFF87D-1647-48C9-8DDA-F774454240B1}" dt="2024-06-14T11:28:51.121" v="0" actId="47"/>
        <pc:sldMasterMkLst>
          <pc:docMk/>
          <pc:sldMasterMk cId="1969025367" sldId="2147483673"/>
        </pc:sldMasterMkLst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2489114054" sldId="2147483674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697023289" sldId="2147483675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1136222092" sldId="2147483676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3231216851" sldId="2147483677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680476192" sldId="2147483678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2177231343" sldId="2147483679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3651926196" sldId="2147483680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1112872143" sldId="2147483681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1130152765" sldId="2147483682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2101078779" sldId="2147483683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3709913028" sldId="2147483684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86985048" sldId="2147483685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1235127966" sldId="2147483686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3515530229" sldId="2147483687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308144671" sldId="2147483688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1037045076" sldId="2147483703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3633377683" sldId="2147483704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3486098558" sldId="2147483705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2308435110" sldId="2147483706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3278843458" sldId="2147483707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1734076471" sldId="2147483708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2501628745" sldId="2147483709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3490205240" sldId="2147483710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3575340075" sldId="2147483711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1727883064" sldId="2147483712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636545156" sldId="2147483713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3400463975" sldId="2147483714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1979874208" sldId="2147483715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4147718149" sldId="2147483716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1855713867" sldId="2147483717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1855247851" sldId="2147483718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973494426" sldId="2147483719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2185187365" sldId="2147483720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2641805660" sldId="2147483721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1208905703" sldId="2147483722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930678998" sldId="2147483723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3300650636" sldId="2147483724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857273110" sldId="2147483725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3928622704" sldId="2147483726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1539671398" sldId="2147483727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4162987893" sldId="2147483728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3587096163" sldId="2147483821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3213331715" sldId="2147483822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1812401327" sldId="2147483823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3793547021" sldId="2147483824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2093592603" sldId="2147483825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3904173279" sldId="2147483826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2596799106" sldId="2147483827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189809020" sldId="2147483828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3274967059" sldId="2147483829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2239562781" sldId="2147483830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1957970636" sldId="2147483831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2066728589" sldId="2147483832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4140905230" sldId="2147483833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69025367" sldId="2147483673"/>
            <pc:sldLayoutMk cId="2730571775" sldId="2147483834"/>
          </pc:sldLayoutMkLst>
        </pc:sldLayoutChg>
      </pc:sldMasterChg>
      <pc:sldMasterChg chg="add addSldLayout">
        <pc:chgData name="Samantha Samuels" userId="c01051da-a4dd-4f10-9e85-0a8eb716961a" providerId="ADAL" clId="{DAEFF87D-1647-48C9-8DDA-F774454240B1}" dt="2024-06-14T11:30:10.205" v="3" actId="27028"/>
        <pc:sldMasterMkLst>
          <pc:docMk/>
          <pc:sldMasterMk cId="159330650" sldId="2147483695"/>
        </pc:sldMasterMkLst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159330650" sldId="2147483695"/>
            <pc:sldLayoutMk cId="1327058925" sldId="2147483696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159330650" sldId="2147483695"/>
            <pc:sldLayoutMk cId="1952239103" sldId="2147483697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159330650" sldId="2147483695"/>
            <pc:sldLayoutMk cId="3293157014" sldId="2147483698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159330650" sldId="2147483695"/>
            <pc:sldLayoutMk cId="1737398201" sldId="2147483699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159330650" sldId="2147483695"/>
            <pc:sldLayoutMk cId="2428635917" sldId="2147483700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159330650" sldId="2147483695"/>
            <pc:sldLayoutMk cId="853572932" sldId="2147483701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159330650" sldId="2147483695"/>
            <pc:sldLayoutMk cId="55673092" sldId="2147483702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159330650" sldId="2147483695"/>
            <pc:sldLayoutMk cId="2015394296" sldId="2147483703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159330650" sldId="2147483695"/>
            <pc:sldLayoutMk cId="2578266476" sldId="2147483704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159330650" sldId="2147483695"/>
            <pc:sldLayoutMk cId="1556943923" sldId="2147483705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159330650" sldId="2147483695"/>
            <pc:sldLayoutMk cId="2795904535" sldId="2147483706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159330650" sldId="2147483695"/>
            <pc:sldLayoutMk cId="3621689893" sldId="2147483707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159330650" sldId="2147483695"/>
            <pc:sldLayoutMk cId="4221587127" sldId="2147483708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159330650" sldId="2147483695"/>
            <pc:sldLayoutMk cId="170989482" sldId="2147483709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159330650" sldId="2147483695"/>
            <pc:sldLayoutMk cId="2524792783" sldId="2147483710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159330650" sldId="2147483695"/>
            <pc:sldLayoutMk cId="245602392" sldId="2147483711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159330650" sldId="2147483695"/>
            <pc:sldLayoutMk cId="1545718859" sldId="2147483712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159330650" sldId="2147483695"/>
            <pc:sldLayoutMk cId="3192878674" sldId="2147483713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159330650" sldId="2147483695"/>
            <pc:sldLayoutMk cId="646557107" sldId="2147483714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159330650" sldId="2147483695"/>
            <pc:sldLayoutMk cId="2527475177" sldId="2147483733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159330650" sldId="2147483695"/>
            <pc:sldLayoutMk cId="209738802" sldId="2147483734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159330650" sldId="2147483695"/>
            <pc:sldLayoutMk cId="1306910932" sldId="2147483801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159330650" sldId="2147483695"/>
            <pc:sldLayoutMk cId="1229027790" sldId="2147483802"/>
          </pc:sldLayoutMkLst>
        </pc:sldLayoutChg>
        <pc:sldLayoutChg chg="ad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159330650" sldId="2147483695"/>
            <pc:sldLayoutMk cId="442689209" sldId="2147483803"/>
          </pc:sldLayoutMkLst>
        </pc:sldLayoutChg>
      </pc:sldMasterChg>
      <pc:sldMasterChg chg="del delSldLayout">
        <pc:chgData name="Samantha Samuels" userId="c01051da-a4dd-4f10-9e85-0a8eb716961a" providerId="ADAL" clId="{DAEFF87D-1647-48C9-8DDA-F774454240B1}" dt="2024-06-14T11:28:51.121" v="0" actId="47"/>
        <pc:sldMasterMkLst>
          <pc:docMk/>
          <pc:sldMasterMk cId="1687641428" sldId="2147483729"/>
        </pc:sldMasterMkLst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687641428" sldId="2147483729"/>
            <pc:sldLayoutMk cId="3102709798" sldId="2147483730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687641428" sldId="2147483729"/>
            <pc:sldLayoutMk cId="743854737" sldId="2147483731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687641428" sldId="2147483729"/>
            <pc:sldLayoutMk cId="2821521642" sldId="2147483732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687641428" sldId="2147483729"/>
            <pc:sldLayoutMk cId="3111296701" sldId="2147483735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687641428" sldId="2147483729"/>
            <pc:sldLayoutMk cId="2969559070" sldId="2147483736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687641428" sldId="2147483729"/>
            <pc:sldLayoutMk cId="1599269958" sldId="2147483737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687641428" sldId="2147483729"/>
            <pc:sldLayoutMk cId="4292689843" sldId="2147483738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687641428" sldId="2147483729"/>
            <pc:sldLayoutMk cId="912014333" sldId="2147483739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687641428" sldId="2147483729"/>
            <pc:sldLayoutMk cId="3089534985" sldId="2147483740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687641428" sldId="2147483729"/>
            <pc:sldLayoutMk cId="3432247320" sldId="2147483819"/>
          </pc:sldLayoutMkLst>
        </pc:sldLayoutChg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687641428" sldId="2147483729"/>
            <pc:sldLayoutMk cId="207978780" sldId="2147483820"/>
          </pc:sldLayoutMkLst>
        </pc:sldLayoutChg>
      </pc:sldMasterChg>
      <pc:sldMasterChg chg="del delSldLayout">
        <pc:chgData name="Samantha Samuels" userId="c01051da-a4dd-4f10-9e85-0a8eb716961a" providerId="ADAL" clId="{DAEFF87D-1647-48C9-8DDA-F774454240B1}" dt="2024-06-14T11:28:51.121" v="0" actId="47"/>
        <pc:sldMasterMkLst>
          <pc:docMk/>
          <pc:sldMasterMk cId="199098021" sldId="2147483733"/>
        </pc:sldMasterMkLst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199098021" sldId="2147483733"/>
            <pc:sldLayoutMk cId="3915365903" sldId="2147483734"/>
          </pc:sldLayoutMkLst>
        </pc:sldLayoutChg>
      </pc:sldMasterChg>
      <pc:sldMasterChg chg="delSldLayout modSldLayout">
        <pc:chgData name="Samantha Samuels" userId="c01051da-a4dd-4f10-9e85-0a8eb716961a" providerId="ADAL" clId="{DAEFF87D-1647-48C9-8DDA-F774454240B1}" dt="2024-06-14T11:30:10.205" v="3" actId="27028"/>
        <pc:sldMasterMkLst>
          <pc:docMk/>
          <pc:sldMasterMk cId="4052735235" sldId="2147483796"/>
        </pc:sldMasterMkLst>
        <pc:sldLayoutChg chg="del">
          <pc:chgData name="Samantha Samuels" userId="c01051da-a4dd-4f10-9e85-0a8eb716961a" providerId="ADAL" clId="{DAEFF87D-1647-48C9-8DDA-F774454240B1}" dt="2024-06-14T11:28:51.121" v="0" actId="47"/>
          <pc:sldLayoutMkLst>
            <pc:docMk/>
            <pc:sldMasterMk cId="4052735235" sldId="2147483796"/>
            <pc:sldLayoutMk cId="3337785553" sldId="2147483795"/>
          </pc:sldLayoutMkLst>
        </pc:sldLayoutChg>
        <pc:sldLayoutChg chg="replI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4052735235" sldId="2147483796"/>
            <pc:sldLayoutMk cId="3266966280" sldId="2147483838"/>
          </pc:sldLayoutMkLst>
        </pc:sldLayoutChg>
        <pc:sldLayoutChg chg="replI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4052735235" sldId="2147483796"/>
            <pc:sldLayoutMk cId="3095297334" sldId="2147483839"/>
          </pc:sldLayoutMkLst>
        </pc:sldLayoutChg>
        <pc:sldLayoutChg chg="replI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4052735235" sldId="2147483796"/>
            <pc:sldLayoutMk cId="3969523650" sldId="2147483840"/>
          </pc:sldLayoutMkLst>
        </pc:sldLayoutChg>
      </pc:sldMasterChg>
      <pc:sldMasterChg chg="replId modSldLayout">
        <pc:chgData name="Samantha Samuels" userId="c01051da-a4dd-4f10-9e85-0a8eb716961a" providerId="ADAL" clId="{DAEFF87D-1647-48C9-8DDA-F774454240B1}" dt="2024-06-14T11:30:10.205" v="3" actId="27028"/>
        <pc:sldMasterMkLst>
          <pc:docMk/>
          <pc:sldMasterMk cId="44126532" sldId="2147483828"/>
        </pc:sldMasterMkLst>
        <pc:sldLayoutChg chg="replI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44126532" sldId="2147483828"/>
            <pc:sldLayoutMk cId="3574894526" sldId="2147483824"/>
          </pc:sldLayoutMkLst>
        </pc:sldLayoutChg>
        <pc:sldLayoutChg chg="replI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44126532" sldId="2147483828"/>
            <pc:sldLayoutMk cId="1720193546" sldId="2147483825"/>
          </pc:sldLayoutMkLst>
        </pc:sldLayoutChg>
        <pc:sldLayoutChg chg="replI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44126532" sldId="2147483828"/>
            <pc:sldLayoutMk cId="3499577021" sldId="2147483826"/>
          </pc:sldLayoutMkLst>
        </pc:sldLayoutChg>
        <pc:sldLayoutChg chg="replI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44126532" sldId="2147483828"/>
            <pc:sldLayoutMk cId="1030012714" sldId="2147483827"/>
          </pc:sldLayoutMkLst>
        </pc:sldLayoutChg>
        <pc:sldLayoutChg chg="replI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44126532" sldId="2147483828"/>
            <pc:sldLayoutMk cId="429181594" sldId="2147483829"/>
          </pc:sldLayoutMkLst>
        </pc:sldLayoutChg>
        <pc:sldLayoutChg chg="replI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44126532" sldId="2147483828"/>
            <pc:sldLayoutMk cId="4144650852" sldId="2147483830"/>
          </pc:sldLayoutMkLst>
        </pc:sldLayoutChg>
        <pc:sldLayoutChg chg="replI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44126532" sldId="2147483828"/>
            <pc:sldLayoutMk cId="398908850" sldId="2147483831"/>
          </pc:sldLayoutMkLst>
        </pc:sldLayoutChg>
        <pc:sldLayoutChg chg="replI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44126532" sldId="2147483828"/>
            <pc:sldLayoutMk cId="2083343214" sldId="2147483832"/>
          </pc:sldLayoutMkLst>
        </pc:sldLayoutChg>
        <pc:sldLayoutChg chg="replI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44126532" sldId="2147483828"/>
            <pc:sldLayoutMk cId="1457146566" sldId="2147483833"/>
          </pc:sldLayoutMkLst>
        </pc:sldLayoutChg>
        <pc:sldLayoutChg chg="replI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44126532" sldId="2147483828"/>
            <pc:sldLayoutMk cId="2257725205" sldId="2147483834"/>
          </pc:sldLayoutMkLst>
        </pc:sldLayoutChg>
        <pc:sldLayoutChg chg="replI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44126532" sldId="2147483828"/>
            <pc:sldLayoutMk cId="667505223" sldId="2147483835"/>
          </pc:sldLayoutMkLst>
        </pc:sldLayoutChg>
        <pc:sldLayoutChg chg="replI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44126532" sldId="2147483828"/>
            <pc:sldLayoutMk cId="915811415" sldId="2147483836"/>
          </pc:sldLayoutMkLst>
        </pc:sldLayoutChg>
        <pc:sldLayoutChg chg="replId">
          <pc:chgData name="Samantha Samuels" userId="c01051da-a4dd-4f10-9e85-0a8eb716961a" providerId="ADAL" clId="{DAEFF87D-1647-48C9-8DDA-F774454240B1}" dt="2024-06-14T11:30:10.205" v="3" actId="27028"/>
          <pc:sldLayoutMkLst>
            <pc:docMk/>
            <pc:sldMasterMk cId="44126532" sldId="2147483828"/>
            <pc:sldLayoutMk cId="2545519651" sldId="2147483837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95A4EF-95E4-4D91-99B1-51308CD0332A}" type="doc">
      <dgm:prSet loTypeId="urn:microsoft.com/office/officeart/2005/8/layout/cycle8" loCatId="cycle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D78735C0-EDB6-442E-B29A-2D7DC374B7BB}">
      <dgm:prSet phldrT="[Text]" custT="1"/>
      <dgm:spPr/>
      <dgm:t>
        <a:bodyPr/>
        <a:lstStyle/>
        <a:p>
          <a:r>
            <a:rPr lang="en-GB" sz="1600" dirty="0"/>
            <a:t>Risks</a:t>
          </a:r>
        </a:p>
      </dgm:t>
    </dgm:pt>
    <dgm:pt modelId="{F920A69B-1597-4E70-AB9A-1FFCFEDB8F11}" type="parTrans" cxnId="{E74EA606-0D70-4A92-AAE8-8798D796C53D}">
      <dgm:prSet/>
      <dgm:spPr/>
      <dgm:t>
        <a:bodyPr/>
        <a:lstStyle/>
        <a:p>
          <a:endParaRPr lang="en-GB" sz="1800"/>
        </a:p>
      </dgm:t>
    </dgm:pt>
    <dgm:pt modelId="{5013E589-A1FB-4A7F-A8EB-0D01FE2404D3}" type="sibTrans" cxnId="{E74EA606-0D70-4A92-AAE8-8798D796C53D}">
      <dgm:prSet/>
      <dgm:spPr/>
      <dgm:t>
        <a:bodyPr/>
        <a:lstStyle/>
        <a:p>
          <a:endParaRPr lang="en-GB" sz="1800"/>
        </a:p>
      </dgm:t>
    </dgm:pt>
    <dgm:pt modelId="{4F5AF4EB-C83D-4624-97E1-50B3B1F9501F}">
      <dgm:prSet phldrT="[Text]" custT="1"/>
      <dgm:spPr/>
      <dgm:t>
        <a:bodyPr/>
        <a:lstStyle/>
        <a:p>
          <a:r>
            <a:rPr lang="en-GB" sz="1600" dirty="0"/>
            <a:t>Mitigations</a:t>
          </a:r>
        </a:p>
      </dgm:t>
    </dgm:pt>
    <dgm:pt modelId="{1246C3D1-CD74-4FDC-9593-07F3E0BDEA4B}" type="parTrans" cxnId="{D3AF969F-A76E-474A-8BAD-D7436165BFD7}">
      <dgm:prSet/>
      <dgm:spPr/>
      <dgm:t>
        <a:bodyPr/>
        <a:lstStyle/>
        <a:p>
          <a:endParaRPr lang="en-GB" sz="1800"/>
        </a:p>
      </dgm:t>
    </dgm:pt>
    <dgm:pt modelId="{A747FE6D-5704-48CD-8595-3436494EA21F}" type="sibTrans" cxnId="{D3AF969F-A76E-474A-8BAD-D7436165BFD7}">
      <dgm:prSet/>
      <dgm:spPr/>
      <dgm:t>
        <a:bodyPr/>
        <a:lstStyle/>
        <a:p>
          <a:endParaRPr lang="en-GB" sz="1800"/>
        </a:p>
      </dgm:t>
    </dgm:pt>
    <dgm:pt modelId="{E1FC7F5E-6559-4EE3-B353-A5DA08F33162}">
      <dgm:prSet phldrT="[Text]" custT="1"/>
      <dgm:spPr/>
      <dgm:t>
        <a:bodyPr/>
        <a:lstStyle/>
        <a:p>
          <a:r>
            <a:rPr lang="en-GB" sz="1600" dirty="0"/>
            <a:t>PESTLE</a:t>
          </a:r>
        </a:p>
      </dgm:t>
    </dgm:pt>
    <dgm:pt modelId="{6C78680C-6B3F-4190-B72A-462AB091B02A}" type="parTrans" cxnId="{3377A17B-8330-4626-807E-92510389629B}">
      <dgm:prSet/>
      <dgm:spPr/>
      <dgm:t>
        <a:bodyPr/>
        <a:lstStyle/>
        <a:p>
          <a:endParaRPr lang="en-GB" sz="1800"/>
        </a:p>
      </dgm:t>
    </dgm:pt>
    <dgm:pt modelId="{298421F7-2653-4853-BA58-1B9A106E92B5}" type="sibTrans" cxnId="{3377A17B-8330-4626-807E-92510389629B}">
      <dgm:prSet/>
      <dgm:spPr/>
      <dgm:t>
        <a:bodyPr/>
        <a:lstStyle/>
        <a:p>
          <a:endParaRPr lang="en-GB" sz="1800"/>
        </a:p>
      </dgm:t>
    </dgm:pt>
    <dgm:pt modelId="{8683D471-EA49-4AFF-BAAC-9DCE16731DEC}">
      <dgm:prSet phldrT="[Text]" custT="1"/>
      <dgm:spPr/>
      <dgm:t>
        <a:bodyPr/>
        <a:lstStyle/>
        <a:p>
          <a:r>
            <a:rPr lang="en-GB" sz="1600" dirty="0"/>
            <a:t>Objectives </a:t>
          </a:r>
        </a:p>
      </dgm:t>
    </dgm:pt>
    <dgm:pt modelId="{3174497D-7128-4E67-8440-0626BDB5D9C8}" type="parTrans" cxnId="{B9BDE2F4-E052-42F8-84AC-78245955143F}">
      <dgm:prSet/>
      <dgm:spPr/>
      <dgm:t>
        <a:bodyPr/>
        <a:lstStyle/>
        <a:p>
          <a:endParaRPr lang="en-GB" sz="1800"/>
        </a:p>
      </dgm:t>
    </dgm:pt>
    <dgm:pt modelId="{06F3A9A5-A24D-4467-9C4E-6DADCAB83E4E}" type="sibTrans" cxnId="{B9BDE2F4-E052-42F8-84AC-78245955143F}">
      <dgm:prSet/>
      <dgm:spPr/>
      <dgm:t>
        <a:bodyPr/>
        <a:lstStyle/>
        <a:p>
          <a:endParaRPr lang="en-GB" sz="1800"/>
        </a:p>
      </dgm:t>
    </dgm:pt>
    <dgm:pt modelId="{AF390E5A-F7E0-4D68-A6FA-A5511CFD765C}">
      <dgm:prSet phldrT="[Text]" custT="1"/>
      <dgm:spPr/>
      <dgm:t>
        <a:bodyPr/>
        <a:lstStyle/>
        <a:p>
          <a:r>
            <a:rPr lang="en-GB" sz="1600"/>
            <a:t>Opportunities and Threats</a:t>
          </a:r>
          <a:endParaRPr lang="en-GB" sz="1600" dirty="0"/>
        </a:p>
      </dgm:t>
    </dgm:pt>
    <dgm:pt modelId="{08F5F6EB-7852-4899-84DC-ED86FA811F24}" type="parTrans" cxnId="{00C02F6B-C770-4FE8-9A1F-89541627C510}">
      <dgm:prSet/>
      <dgm:spPr/>
      <dgm:t>
        <a:bodyPr/>
        <a:lstStyle/>
        <a:p>
          <a:endParaRPr lang="en-GB" sz="1800"/>
        </a:p>
      </dgm:t>
    </dgm:pt>
    <dgm:pt modelId="{9A79CDA5-8E5E-449E-94BB-1D928AFE16B3}" type="sibTrans" cxnId="{00C02F6B-C770-4FE8-9A1F-89541627C510}">
      <dgm:prSet/>
      <dgm:spPr/>
      <dgm:t>
        <a:bodyPr/>
        <a:lstStyle/>
        <a:p>
          <a:endParaRPr lang="en-GB" sz="1800"/>
        </a:p>
      </dgm:t>
    </dgm:pt>
    <dgm:pt modelId="{2BBE408C-660B-43F7-9F3A-D7631B9F2981}" type="pres">
      <dgm:prSet presAssocID="{8B95A4EF-95E4-4D91-99B1-51308CD0332A}" presName="compositeShape" presStyleCnt="0">
        <dgm:presLayoutVars>
          <dgm:chMax val="7"/>
          <dgm:dir/>
          <dgm:resizeHandles val="exact"/>
        </dgm:presLayoutVars>
      </dgm:prSet>
      <dgm:spPr/>
    </dgm:pt>
    <dgm:pt modelId="{4270BFB0-3804-4D3D-BC56-5D77F85C49B3}" type="pres">
      <dgm:prSet presAssocID="{8B95A4EF-95E4-4D91-99B1-51308CD0332A}" presName="wedge1" presStyleLbl="node1" presStyleIdx="0" presStyleCnt="5"/>
      <dgm:spPr/>
    </dgm:pt>
    <dgm:pt modelId="{9D73F2FD-31A0-47F0-A8E2-8379AF861245}" type="pres">
      <dgm:prSet presAssocID="{8B95A4EF-95E4-4D91-99B1-51308CD0332A}" presName="dummy1a" presStyleCnt="0"/>
      <dgm:spPr/>
    </dgm:pt>
    <dgm:pt modelId="{12ABD16F-5E6E-4211-9A81-D1591A23E02A}" type="pres">
      <dgm:prSet presAssocID="{8B95A4EF-95E4-4D91-99B1-51308CD0332A}" presName="dummy1b" presStyleCnt="0"/>
      <dgm:spPr/>
    </dgm:pt>
    <dgm:pt modelId="{F715804C-E1F4-4315-9040-CB453FBC7D17}" type="pres">
      <dgm:prSet presAssocID="{8B95A4EF-95E4-4D91-99B1-51308CD0332A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38B75F01-4874-43F4-99B1-8AF9177009FE}" type="pres">
      <dgm:prSet presAssocID="{8B95A4EF-95E4-4D91-99B1-51308CD0332A}" presName="wedge2" presStyleLbl="node1" presStyleIdx="1" presStyleCnt="5"/>
      <dgm:spPr/>
    </dgm:pt>
    <dgm:pt modelId="{888CF31F-93AC-4E81-8903-EAA2D4545517}" type="pres">
      <dgm:prSet presAssocID="{8B95A4EF-95E4-4D91-99B1-51308CD0332A}" presName="dummy2a" presStyleCnt="0"/>
      <dgm:spPr/>
    </dgm:pt>
    <dgm:pt modelId="{5282A1A2-DC55-40EF-A12C-E19DE6F9D450}" type="pres">
      <dgm:prSet presAssocID="{8B95A4EF-95E4-4D91-99B1-51308CD0332A}" presName="dummy2b" presStyleCnt="0"/>
      <dgm:spPr/>
    </dgm:pt>
    <dgm:pt modelId="{DB5F6BA2-9045-4941-A677-1F018F4737A1}" type="pres">
      <dgm:prSet presAssocID="{8B95A4EF-95E4-4D91-99B1-51308CD0332A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5A45132D-3A01-4456-AE92-9CB0ED969938}" type="pres">
      <dgm:prSet presAssocID="{8B95A4EF-95E4-4D91-99B1-51308CD0332A}" presName="wedge3" presStyleLbl="node1" presStyleIdx="2" presStyleCnt="5"/>
      <dgm:spPr/>
    </dgm:pt>
    <dgm:pt modelId="{C14FAD0A-FE85-44B0-A2F2-91296F8241C3}" type="pres">
      <dgm:prSet presAssocID="{8B95A4EF-95E4-4D91-99B1-51308CD0332A}" presName="dummy3a" presStyleCnt="0"/>
      <dgm:spPr/>
    </dgm:pt>
    <dgm:pt modelId="{8C7A33B1-61E4-47F0-B943-D5F902E294E6}" type="pres">
      <dgm:prSet presAssocID="{8B95A4EF-95E4-4D91-99B1-51308CD0332A}" presName="dummy3b" presStyleCnt="0"/>
      <dgm:spPr/>
    </dgm:pt>
    <dgm:pt modelId="{4D3936AE-6689-4BE7-93CC-2AB3B940312D}" type="pres">
      <dgm:prSet presAssocID="{8B95A4EF-95E4-4D91-99B1-51308CD0332A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18D68D36-A9E7-46D2-AD5F-82E92E7D7BD4}" type="pres">
      <dgm:prSet presAssocID="{8B95A4EF-95E4-4D91-99B1-51308CD0332A}" presName="wedge4" presStyleLbl="node1" presStyleIdx="3" presStyleCnt="5"/>
      <dgm:spPr/>
    </dgm:pt>
    <dgm:pt modelId="{8817AFBE-AF01-4409-B1AC-34A777EBD88C}" type="pres">
      <dgm:prSet presAssocID="{8B95A4EF-95E4-4D91-99B1-51308CD0332A}" presName="dummy4a" presStyleCnt="0"/>
      <dgm:spPr/>
    </dgm:pt>
    <dgm:pt modelId="{C2CA1820-ABD1-4AA4-9183-362E4FA07C00}" type="pres">
      <dgm:prSet presAssocID="{8B95A4EF-95E4-4D91-99B1-51308CD0332A}" presName="dummy4b" presStyleCnt="0"/>
      <dgm:spPr/>
    </dgm:pt>
    <dgm:pt modelId="{30F6ECA3-E697-45C9-9567-F6846182C1C4}" type="pres">
      <dgm:prSet presAssocID="{8B95A4EF-95E4-4D91-99B1-51308CD0332A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C437C79E-B4F8-4C70-A939-4E4BAFA717C7}" type="pres">
      <dgm:prSet presAssocID="{8B95A4EF-95E4-4D91-99B1-51308CD0332A}" presName="wedge5" presStyleLbl="node1" presStyleIdx="4" presStyleCnt="5"/>
      <dgm:spPr/>
    </dgm:pt>
    <dgm:pt modelId="{3DC7F77F-6762-48F2-8D59-1F8611C3C83E}" type="pres">
      <dgm:prSet presAssocID="{8B95A4EF-95E4-4D91-99B1-51308CD0332A}" presName="dummy5a" presStyleCnt="0"/>
      <dgm:spPr/>
    </dgm:pt>
    <dgm:pt modelId="{339089FE-1E29-45DC-BEC7-E0A51D200488}" type="pres">
      <dgm:prSet presAssocID="{8B95A4EF-95E4-4D91-99B1-51308CD0332A}" presName="dummy5b" presStyleCnt="0"/>
      <dgm:spPr/>
    </dgm:pt>
    <dgm:pt modelId="{7011B3BC-3314-4489-AAF1-D4E92731F688}" type="pres">
      <dgm:prSet presAssocID="{8B95A4EF-95E4-4D91-99B1-51308CD0332A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  <dgm:pt modelId="{361AA9C7-852D-46D1-9B2D-82BA936C1C80}" type="pres">
      <dgm:prSet presAssocID="{5013E589-A1FB-4A7F-A8EB-0D01FE2404D3}" presName="arrowWedge1" presStyleLbl="fgSibTrans2D1" presStyleIdx="0" presStyleCnt="5"/>
      <dgm:spPr/>
    </dgm:pt>
    <dgm:pt modelId="{EE50C931-B996-4FE7-967A-F423F471C26D}" type="pres">
      <dgm:prSet presAssocID="{A747FE6D-5704-48CD-8595-3436494EA21F}" presName="arrowWedge2" presStyleLbl="fgSibTrans2D1" presStyleIdx="1" presStyleCnt="5"/>
      <dgm:spPr/>
    </dgm:pt>
    <dgm:pt modelId="{7F2F6838-9DDC-4117-B7BE-2A0D7DA97EA4}" type="pres">
      <dgm:prSet presAssocID="{298421F7-2653-4853-BA58-1B9A106E92B5}" presName="arrowWedge3" presStyleLbl="fgSibTrans2D1" presStyleIdx="2" presStyleCnt="5"/>
      <dgm:spPr/>
    </dgm:pt>
    <dgm:pt modelId="{8A082580-4B0A-49AE-BA5C-055122EA2041}" type="pres">
      <dgm:prSet presAssocID="{9A79CDA5-8E5E-449E-94BB-1D928AFE16B3}" presName="arrowWedge4" presStyleLbl="fgSibTrans2D1" presStyleIdx="3" presStyleCnt="5"/>
      <dgm:spPr/>
    </dgm:pt>
    <dgm:pt modelId="{D72C4AB5-457A-43B4-9853-76794AE1E653}" type="pres">
      <dgm:prSet presAssocID="{06F3A9A5-A24D-4467-9C4E-6DADCAB83E4E}" presName="arrowWedge5" presStyleLbl="fgSibTrans2D1" presStyleIdx="4" presStyleCnt="5"/>
      <dgm:spPr/>
    </dgm:pt>
  </dgm:ptLst>
  <dgm:cxnLst>
    <dgm:cxn modelId="{ADC97006-5B9C-41D9-994C-58FB273E812D}" type="presOf" srcId="{AF390E5A-F7E0-4D68-A6FA-A5511CFD765C}" destId="{30F6ECA3-E697-45C9-9567-F6846182C1C4}" srcOrd="1" destOrd="0" presId="urn:microsoft.com/office/officeart/2005/8/layout/cycle8"/>
    <dgm:cxn modelId="{E74EA606-0D70-4A92-AAE8-8798D796C53D}" srcId="{8B95A4EF-95E4-4D91-99B1-51308CD0332A}" destId="{D78735C0-EDB6-442E-B29A-2D7DC374B7BB}" srcOrd="0" destOrd="0" parTransId="{F920A69B-1597-4E70-AB9A-1FFCFEDB8F11}" sibTransId="{5013E589-A1FB-4A7F-A8EB-0D01FE2404D3}"/>
    <dgm:cxn modelId="{963BA214-2A67-4056-9077-6D1D5E917981}" type="presOf" srcId="{8683D471-EA49-4AFF-BAAC-9DCE16731DEC}" destId="{C437C79E-B4F8-4C70-A939-4E4BAFA717C7}" srcOrd="0" destOrd="0" presId="urn:microsoft.com/office/officeart/2005/8/layout/cycle8"/>
    <dgm:cxn modelId="{00C02F6B-C770-4FE8-9A1F-89541627C510}" srcId="{8B95A4EF-95E4-4D91-99B1-51308CD0332A}" destId="{AF390E5A-F7E0-4D68-A6FA-A5511CFD765C}" srcOrd="3" destOrd="0" parTransId="{08F5F6EB-7852-4899-84DC-ED86FA811F24}" sibTransId="{9A79CDA5-8E5E-449E-94BB-1D928AFE16B3}"/>
    <dgm:cxn modelId="{D5B8C874-CA1B-4979-AF04-8A8780FFC10A}" type="presOf" srcId="{8B95A4EF-95E4-4D91-99B1-51308CD0332A}" destId="{2BBE408C-660B-43F7-9F3A-D7631B9F2981}" srcOrd="0" destOrd="0" presId="urn:microsoft.com/office/officeart/2005/8/layout/cycle8"/>
    <dgm:cxn modelId="{8E92CD55-D35B-4A22-AFE7-19E1D336C876}" type="presOf" srcId="{D78735C0-EDB6-442E-B29A-2D7DC374B7BB}" destId="{F715804C-E1F4-4315-9040-CB453FBC7D17}" srcOrd="1" destOrd="0" presId="urn:microsoft.com/office/officeart/2005/8/layout/cycle8"/>
    <dgm:cxn modelId="{3377A17B-8330-4626-807E-92510389629B}" srcId="{8B95A4EF-95E4-4D91-99B1-51308CD0332A}" destId="{E1FC7F5E-6559-4EE3-B353-A5DA08F33162}" srcOrd="2" destOrd="0" parTransId="{6C78680C-6B3F-4190-B72A-462AB091B02A}" sibTransId="{298421F7-2653-4853-BA58-1B9A106E92B5}"/>
    <dgm:cxn modelId="{6F68438E-C96A-410B-9146-BE2CC6F0E74C}" type="presOf" srcId="{4F5AF4EB-C83D-4624-97E1-50B3B1F9501F}" destId="{DB5F6BA2-9045-4941-A677-1F018F4737A1}" srcOrd="1" destOrd="0" presId="urn:microsoft.com/office/officeart/2005/8/layout/cycle8"/>
    <dgm:cxn modelId="{FE178A92-235A-4E77-BC04-25FCAA224034}" type="presOf" srcId="{E1FC7F5E-6559-4EE3-B353-A5DA08F33162}" destId="{5A45132D-3A01-4456-AE92-9CB0ED969938}" srcOrd="0" destOrd="0" presId="urn:microsoft.com/office/officeart/2005/8/layout/cycle8"/>
    <dgm:cxn modelId="{5299639E-AD7B-43A2-BBCF-EB949DD2EC50}" type="presOf" srcId="{E1FC7F5E-6559-4EE3-B353-A5DA08F33162}" destId="{4D3936AE-6689-4BE7-93CC-2AB3B940312D}" srcOrd="1" destOrd="0" presId="urn:microsoft.com/office/officeart/2005/8/layout/cycle8"/>
    <dgm:cxn modelId="{D3AF969F-A76E-474A-8BAD-D7436165BFD7}" srcId="{8B95A4EF-95E4-4D91-99B1-51308CD0332A}" destId="{4F5AF4EB-C83D-4624-97E1-50B3B1F9501F}" srcOrd="1" destOrd="0" parTransId="{1246C3D1-CD74-4FDC-9593-07F3E0BDEA4B}" sibTransId="{A747FE6D-5704-48CD-8595-3436494EA21F}"/>
    <dgm:cxn modelId="{49DD49C5-CE73-48EE-84B6-E7B179A81828}" type="presOf" srcId="{4F5AF4EB-C83D-4624-97E1-50B3B1F9501F}" destId="{38B75F01-4874-43F4-99B1-8AF9177009FE}" srcOrd="0" destOrd="0" presId="urn:microsoft.com/office/officeart/2005/8/layout/cycle8"/>
    <dgm:cxn modelId="{032E36C6-17DE-4021-9FD4-ED6A2A3B3DC1}" type="presOf" srcId="{AF390E5A-F7E0-4D68-A6FA-A5511CFD765C}" destId="{18D68D36-A9E7-46D2-AD5F-82E92E7D7BD4}" srcOrd="0" destOrd="0" presId="urn:microsoft.com/office/officeart/2005/8/layout/cycle8"/>
    <dgm:cxn modelId="{50FA19CA-80BF-4ACE-A504-E2E9E60A7849}" type="presOf" srcId="{8683D471-EA49-4AFF-BAAC-9DCE16731DEC}" destId="{7011B3BC-3314-4489-AAF1-D4E92731F688}" srcOrd="1" destOrd="0" presId="urn:microsoft.com/office/officeart/2005/8/layout/cycle8"/>
    <dgm:cxn modelId="{B9BDE2F4-E052-42F8-84AC-78245955143F}" srcId="{8B95A4EF-95E4-4D91-99B1-51308CD0332A}" destId="{8683D471-EA49-4AFF-BAAC-9DCE16731DEC}" srcOrd="4" destOrd="0" parTransId="{3174497D-7128-4E67-8440-0626BDB5D9C8}" sibTransId="{06F3A9A5-A24D-4467-9C4E-6DADCAB83E4E}"/>
    <dgm:cxn modelId="{0B6F6AFA-6B33-4C9E-9FD3-B549777B0AC5}" type="presOf" srcId="{D78735C0-EDB6-442E-B29A-2D7DC374B7BB}" destId="{4270BFB0-3804-4D3D-BC56-5D77F85C49B3}" srcOrd="0" destOrd="0" presId="urn:microsoft.com/office/officeart/2005/8/layout/cycle8"/>
    <dgm:cxn modelId="{B20E3BB9-D102-479F-BF63-774432C3C010}" type="presParOf" srcId="{2BBE408C-660B-43F7-9F3A-D7631B9F2981}" destId="{4270BFB0-3804-4D3D-BC56-5D77F85C49B3}" srcOrd="0" destOrd="0" presId="urn:microsoft.com/office/officeart/2005/8/layout/cycle8"/>
    <dgm:cxn modelId="{57BB568E-B762-4537-9B49-D4BAFA8A2CF7}" type="presParOf" srcId="{2BBE408C-660B-43F7-9F3A-D7631B9F2981}" destId="{9D73F2FD-31A0-47F0-A8E2-8379AF861245}" srcOrd="1" destOrd="0" presId="urn:microsoft.com/office/officeart/2005/8/layout/cycle8"/>
    <dgm:cxn modelId="{4E1E783A-172B-41B4-9DEB-C8CDE61C8FC4}" type="presParOf" srcId="{2BBE408C-660B-43F7-9F3A-D7631B9F2981}" destId="{12ABD16F-5E6E-4211-9A81-D1591A23E02A}" srcOrd="2" destOrd="0" presId="urn:microsoft.com/office/officeart/2005/8/layout/cycle8"/>
    <dgm:cxn modelId="{0F022814-419A-4896-A244-25EE05E40125}" type="presParOf" srcId="{2BBE408C-660B-43F7-9F3A-D7631B9F2981}" destId="{F715804C-E1F4-4315-9040-CB453FBC7D17}" srcOrd="3" destOrd="0" presId="urn:microsoft.com/office/officeart/2005/8/layout/cycle8"/>
    <dgm:cxn modelId="{25C89A1C-E9C2-41B5-B1A5-B63495680FA5}" type="presParOf" srcId="{2BBE408C-660B-43F7-9F3A-D7631B9F2981}" destId="{38B75F01-4874-43F4-99B1-8AF9177009FE}" srcOrd="4" destOrd="0" presId="urn:microsoft.com/office/officeart/2005/8/layout/cycle8"/>
    <dgm:cxn modelId="{FECE3B0F-94A6-43F2-B6C5-726C4CF6E56A}" type="presParOf" srcId="{2BBE408C-660B-43F7-9F3A-D7631B9F2981}" destId="{888CF31F-93AC-4E81-8903-EAA2D4545517}" srcOrd="5" destOrd="0" presId="urn:microsoft.com/office/officeart/2005/8/layout/cycle8"/>
    <dgm:cxn modelId="{EDF47A85-5E4D-4810-A13A-EA90972030DE}" type="presParOf" srcId="{2BBE408C-660B-43F7-9F3A-D7631B9F2981}" destId="{5282A1A2-DC55-40EF-A12C-E19DE6F9D450}" srcOrd="6" destOrd="0" presId="urn:microsoft.com/office/officeart/2005/8/layout/cycle8"/>
    <dgm:cxn modelId="{4CD5E2F9-332C-45AC-92FB-F82D2A545E27}" type="presParOf" srcId="{2BBE408C-660B-43F7-9F3A-D7631B9F2981}" destId="{DB5F6BA2-9045-4941-A677-1F018F4737A1}" srcOrd="7" destOrd="0" presId="urn:microsoft.com/office/officeart/2005/8/layout/cycle8"/>
    <dgm:cxn modelId="{32D0907C-3DB0-4AF3-9D70-D933F7C361B2}" type="presParOf" srcId="{2BBE408C-660B-43F7-9F3A-D7631B9F2981}" destId="{5A45132D-3A01-4456-AE92-9CB0ED969938}" srcOrd="8" destOrd="0" presId="urn:microsoft.com/office/officeart/2005/8/layout/cycle8"/>
    <dgm:cxn modelId="{600785B4-D5C2-4BE5-A1A2-4D92392D5596}" type="presParOf" srcId="{2BBE408C-660B-43F7-9F3A-D7631B9F2981}" destId="{C14FAD0A-FE85-44B0-A2F2-91296F8241C3}" srcOrd="9" destOrd="0" presId="urn:microsoft.com/office/officeart/2005/8/layout/cycle8"/>
    <dgm:cxn modelId="{44C7E6E6-D4E9-404C-BCD5-6C2E819963E2}" type="presParOf" srcId="{2BBE408C-660B-43F7-9F3A-D7631B9F2981}" destId="{8C7A33B1-61E4-47F0-B943-D5F902E294E6}" srcOrd="10" destOrd="0" presId="urn:microsoft.com/office/officeart/2005/8/layout/cycle8"/>
    <dgm:cxn modelId="{48D899D7-7F0B-4F9A-9A89-C88850F2FAD5}" type="presParOf" srcId="{2BBE408C-660B-43F7-9F3A-D7631B9F2981}" destId="{4D3936AE-6689-4BE7-93CC-2AB3B940312D}" srcOrd="11" destOrd="0" presId="urn:microsoft.com/office/officeart/2005/8/layout/cycle8"/>
    <dgm:cxn modelId="{32790940-3BEC-4ED8-990E-1B1469110D8D}" type="presParOf" srcId="{2BBE408C-660B-43F7-9F3A-D7631B9F2981}" destId="{18D68D36-A9E7-46D2-AD5F-82E92E7D7BD4}" srcOrd="12" destOrd="0" presId="urn:microsoft.com/office/officeart/2005/8/layout/cycle8"/>
    <dgm:cxn modelId="{0E6787FD-6EAE-46E8-9B74-FF1816B8D50D}" type="presParOf" srcId="{2BBE408C-660B-43F7-9F3A-D7631B9F2981}" destId="{8817AFBE-AF01-4409-B1AC-34A777EBD88C}" srcOrd="13" destOrd="0" presId="urn:microsoft.com/office/officeart/2005/8/layout/cycle8"/>
    <dgm:cxn modelId="{D3469BDA-C508-42B5-A190-D4C8004A05AE}" type="presParOf" srcId="{2BBE408C-660B-43F7-9F3A-D7631B9F2981}" destId="{C2CA1820-ABD1-4AA4-9183-362E4FA07C00}" srcOrd="14" destOrd="0" presId="urn:microsoft.com/office/officeart/2005/8/layout/cycle8"/>
    <dgm:cxn modelId="{9F04A37D-A7B8-4598-9A79-7D878B8DE037}" type="presParOf" srcId="{2BBE408C-660B-43F7-9F3A-D7631B9F2981}" destId="{30F6ECA3-E697-45C9-9567-F6846182C1C4}" srcOrd="15" destOrd="0" presId="urn:microsoft.com/office/officeart/2005/8/layout/cycle8"/>
    <dgm:cxn modelId="{FDA843E5-176D-4181-BD7A-6063BB151E35}" type="presParOf" srcId="{2BBE408C-660B-43F7-9F3A-D7631B9F2981}" destId="{C437C79E-B4F8-4C70-A939-4E4BAFA717C7}" srcOrd="16" destOrd="0" presId="urn:microsoft.com/office/officeart/2005/8/layout/cycle8"/>
    <dgm:cxn modelId="{51D61D0E-11C3-4D95-AF0E-0F4384C8A63A}" type="presParOf" srcId="{2BBE408C-660B-43F7-9F3A-D7631B9F2981}" destId="{3DC7F77F-6762-48F2-8D59-1F8611C3C83E}" srcOrd="17" destOrd="0" presId="urn:microsoft.com/office/officeart/2005/8/layout/cycle8"/>
    <dgm:cxn modelId="{17B37F7C-49B3-42AE-98DF-CDA0B1B10FA4}" type="presParOf" srcId="{2BBE408C-660B-43F7-9F3A-D7631B9F2981}" destId="{339089FE-1E29-45DC-BEC7-E0A51D200488}" srcOrd="18" destOrd="0" presId="urn:microsoft.com/office/officeart/2005/8/layout/cycle8"/>
    <dgm:cxn modelId="{92CCDB0E-8A5B-4829-8256-3BB8636D31E7}" type="presParOf" srcId="{2BBE408C-660B-43F7-9F3A-D7631B9F2981}" destId="{7011B3BC-3314-4489-AAF1-D4E92731F688}" srcOrd="19" destOrd="0" presId="urn:microsoft.com/office/officeart/2005/8/layout/cycle8"/>
    <dgm:cxn modelId="{C7B4B77B-78FB-4402-96EB-BB2562974E1C}" type="presParOf" srcId="{2BBE408C-660B-43F7-9F3A-D7631B9F2981}" destId="{361AA9C7-852D-46D1-9B2D-82BA936C1C80}" srcOrd="20" destOrd="0" presId="urn:microsoft.com/office/officeart/2005/8/layout/cycle8"/>
    <dgm:cxn modelId="{79CF066E-C56B-4250-98E1-4C6ED549976F}" type="presParOf" srcId="{2BBE408C-660B-43F7-9F3A-D7631B9F2981}" destId="{EE50C931-B996-4FE7-967A-F423F471C26D}" srcOrd="21" destOrd="0" presId="urn:microsoft.com/office/officeart/2005/8/layout/cycle8"/>
    <dgm:cxn modelId="{E0C3951C-28D9-4BFC-92DF-F098D82170CC}" type="presParOf" srcId="{2BBE408C-660B-43F7-9F3A-D7631B9F2981}" destId="{7F2F6838-9DDC-4117-B7BE-2A0D7DA97EA4}" srcOrd="22" destOrd="0" presId="urn:microsoft.com/office/officeart/2005/8/layout/cycle8"/>
    <dgm:cxn modelId="{114271CD-A3DF-4C33-A9DC-98FE73BC8FDA}" type="presParOf" srcId="{2BBE408C-660B-43F7-9F3A-D7631B9F2981}" destId="{8A082580-4B0A-49AE-BA5C-055122EA2041}" srcOrd="23" destOrd="0" presId="urn:microsoft.com/office/officeart/2005/8/layout/cycle8"/>
    <dgm:cxn modelId="{25B4DCB1-557E-49E4-A337-C148AA6A3BDE}" type="presParOf" srcId="{2BBE408C-660B-43F7-9F3A-D7631B9F2981}" destId="{D72C4AB5-457A-43B4-9853-76794AE1E653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0D4377-1E3E-4A32-B445-599A982C9F5E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E7B41926-F819-4595-8F5C-11CF618433FD}">
      <dgm:prSet phldrT="[Text]" custT="1"/>
      <dgm:spPr/>
      <dgm:t>
        <a:bodyPr/>
        <a:lstStyle/>
        <a:p>
          <a:r>
            <a:rPr lang="en-GB" sz="1800" b="1" cap="none" spc="0" dirty="0">
              <a:ln w="22225">
                <a:noFill/>
                <a:prstDash val="solid"/>
              </a:ln>
              <a:solidFill>
                <a:schemeClr val="tx1"/>
              </a:solidFill>
              <a:effectLst/>
            </a:rPr>
            <a:t>Health and Safety</a:t>
          </a:r>
        </a:p>
      </dgm:t>
    </dgm:pt>
    <dgm:pt modelId="{C61ECF06-6CA8-4BA6-A548-1E3DD7A168F5}" type="parTrans" cxnId="{B8519D31-AD1C-4405-A269-C28D245D5F99}">
      <dgm:prSet/>
      <dgm:spPr/>
      <dgm:t>
        <a:bodyPr/>
        <a:lstStyle/>
        <a:p>
          <a:endParaRPr lang="en-GB" sz="1800" b="1" cap="none" spc="0">
            <a:ln w="22225">
              <a:noFill/>
              <a:prstDash val="solid"/>
            </a:ln>
            <a:solidFill>
              <a:schemeClr val="tx1"/>
            </a:solidFill>
            <a:effectLst/>
          </a:endParaRPr>
        </a:p>
      </dgm:t>
    </dgm:pt>
    <dgm:pt modelId="{F830044D-CF35-4771-819E-5DC29B58725F}" type="sibTrans" cxnId="{B8519D31-AD1C-4405-A269-C28D245D5F99}">
      <dgm:prSet/>
      <dgm:spPr/>
      <dgm:t>
        <a:bodyPr/>
        <a:lstStyle/>
        <a:p>
          <a:endParaRPr lang="en-GB" sz="1800" b="1" cap="none" spc="0">
            <a:ln w="22225">
              <a:noFill/>
              <a:prstDash val="solid"/>
            </a:ln>
            <a:solidFill>
              <a:schemeClr val="tx1"/>
            </a:solidFill>
            <a:effectLst/>
          </a:endParaRPr>
        </a:p>
      </dgm:t>
    </dgm:pt>
    <dgm:pt modelId="{238C41AE-B0E2-488E-8A78-2A3981E2BFC0}">
      <dgm:prSet phldrT="[Text]" custT="1"/>
      <dgm:spPr/>
      <dgm:t>
        <a:bodyPr/>
        <a:lstStyle/>
        <a:p>
          <a:r>
            <a:rPr lang="en-GB" sz="1800" b="1" cap="none" spc="0" dirty="0">
              <a:ln w="22225">
                <a:noFill/>
                <a:prstDash val="solid"/>
              </a:ln>
              <a:solidFill>
                <a:schemeClr val="tx1"/>
              </a:solidFill>
              <a:effectLst/>
            </a:rPr>
            <a:t>ESG</a:t>
          </a:r>
        </a:p>
      </dgm:t>
    </dgm:pt>
    <dgm:pt modelId="{A53A6316-C171-4C78-AA7B-375838227BA4}" type="parTrans" cxnId="{1414769A-30BB-4938-BAB8-B702EEFC98AD}">
      <dgm:prSet/>
      <dgm:spPr/>
      <dgm:t>
        <a:bodyPr/>
        <a:lstStyle/>
        <a:p>
          <a:endParaRPr lang="en-GB" sz="1800" b="1" cap="none" spc="0">
            <a:ln w="22225">
              <a:noFill/>
              <a:prstDash val="solid"/>
            </a:ln>
            <a:solidFill>
              <a:schemeClr val="tx1"/>
            </a:solidFill>
            <a:effectLst/>
          </a:endParaRPr>
        </a:p>
      </dgm:t>
    </dgm:pt>
    <dgm:pt modelId="{12311F22-183B-444E-A089-1853E5DDC21C}" type="sibTrans" cxnId="{1414769A-30BB-4938-BAB8-B702EEFC98AD}">
      <dgm:prSet/>
      <dgm:spPr/>
      <dgm:t>
        <a:bodyPr/>
        <a:lstStyle/>
        <a:p>
          <a:endParaRPr lang="en-GB" sz="1800" b="1" cap="none" spc="0">
            <a:ln w="22225">
              <a:noFill/>
              <a:prstDash val="solid"/>
            </a:ln>
            <a:solidFill>
              <a:schemeClr val="tx1"/>
            </a:solidFill>
            <a:effectLst/>
          </a:endParaRPr>
        </a:p>
      </dgm:t>
    </dgm:pt>
    <dgm:pt modelId="{E6CA3DF9-802B-4B81-876F-A4EA5AF3476D}">
      <dgm:prSet phldrT="[Text]" custT="1"/>
      <dgm:spPr/>
      <dgm:t>
        <a:bodyPr/>
        <a:lstStyle/>
        <a:p>
          <a:r>
            <a:rPr lang="en-GB" sz="1800" b="1" cap="none" spc="0" dirty="0">
              <a:ln w="22225">
                <a:noFill/>
                <a:prstDash val="solid"/>
              </a:ln>
              <a:solidFill>
                <a:schemeClr val="tx1"/>
              </a:solidFill>
              <a:effectLst/>
            </a:rPr>
            <a:t>Reputational</a:t>
          </a:r>
        </a:p>
      </dgm:t>
    </dgm:pt>
    <dgm:pt modelId="{74BE268B-2C29-48BF-A096-DD4C28E7BBA4}" type="parTrans" cxnId="{BB38E716-1D7A-4D5B-AE92-4963F66C1D3C}">
      <dgm:prSet/>
      <dgm:spPr/>
      <dgm:t>
        <a:bodyPr/>
        <a:lstStyle/>
        <a:p>
          <a:endParaRPr lang="en-GB" sz="1800" b="1" cap="none" spc="0">
            <a:ln w="22225">
              <a:noFill/>
              <a:prstDash val="solid"/>
            </a:ln>
            <a:solidFill>
              <a:schemeClr val="tx1"/>
            </a:solidFill>
            <a:effectLst/>
          </a:endParaRPr>
        </a:p>
      </dgm:t>
    </dgm:pt>
    <dgm:pt modelId="{D21442B5-97DA-4057-B8C0-A96C3EBACBB8}" type="sibTrans" cxnId="{BB38E716-1D7A-4D5B-AE92-4963F66C1D3C}">
      <dgm:prSet/>
      <dgm:spPr/>
      <dgm:t>
        <a:bodyPr/>
        <a:lstStyle/>
        <a:p>
          <a:endParaRPr lang="en-GB" sz="1800" b="1" cap="none" spc="0">
            <a:ln w="22225">
              <a:noFill/>
              <a:prstDash val="solid"/>
            </a:ln>
            <a:solidFill>
              <a:schemeClr val="tx1"/>
            </a:solidFill>
            <a:effectLst/>
          </a:endParaRPr>
        </a:p>
      </dgm:t>
    </dgm:pt>
    <dgm:pt modelId="{A30AF934-F409-4000-BC4C-55B8422C083E}">
      <dgm:prSet phldrT="[Text]" custT="1"/>
      <dgm:spPr/>
      <dgm:t>
        <a:bodyPr/>
        <a:lstStyle/>
        <a:p>
          <a:r>
            <a:rPr lang="en-GB" sz="1800" b="1" cap="none" spc="0" dirty="0">
              <a:ln w="22225">
                <a:noFill/>
                <a:prstDash val="solid"/>
              </a:ln>
              <a:solidFill>
                <a:schemeClr val="tx1"/>
              </a:solidFill>
              <a:effectLst/>
            </a:rPr>
            <a:t>Financial</a:t>
          </a:r>
        </a:p>
      </dgm:t>
    </dgm:pt>
    <dgm:pt modelId="{66DBB92E-FDC0-401B-B5E2-F8532EEB2A42}" type="parTrans" cxnId="{ECEB68D3-2AB6-4831-AA03-939C7A30934E}">
      <dgm:prSet/>
      <dgm:spPr/>
      <dgm:t>
        <a:bodyPr/>
        <a:lstStyle/>
        <a:p>
          <a:endParaRPr lang="en-GB" sz="1800" b="1" cap="none" spc="0">
            <a:ln w="22225">
              <a:noFill/>
              <a:prstDash val="solid"/>
            </a:ln>
            <a:solidFill>
              <a:schemeClr val="tx1"/>
            </a:solidFill>
            <a:effectLst/>
          </a:endParaRPr>
        </a:p>
      </dgm:t>
    </dgm:pt>
    <dgm:pt modelId="{65C5F93C-0C66-4BDA-94F8-D7B7A7E48293}" type="sibTrans" cxnId="{ECEB68D3-2AB6-4831-AA03-939C7A30934E}">
      <dgm:prSet/>
      <dgm:spPr/>
      <dgm:t>
        <a:bodyPr/>
        <a:lstStyle/>
        <a:p>
          <a:endParaRPr lang="en-GB" sz="1800" b="1" cap="none" spc="0">
            <a:ln w="22225">
              <a:noFill/>
              <a:prstDash val="solid"/>
            </a:ln>
            <a:solidFill>
              <a:schemeClr val="tx1"/>
            </a:solidFill>
            <a:effectLst/>
          </a:endParaRPr>
        </a:p>
      </dgm:t>
    </dgm:pt>
    <dgm:pt modelId="{3F6CA9AF-7AD7-4BAD-984C-26377BE10B6F}">
      <dgm:prSet phldrT="[Text]" custT="1"/>
      <dgm:spPr/>
      <dgm:t>
        <a:bodyPr/>
        <a:lstStyle/>
        <a:p>
          <a:r>
            <a:rPr lang="en-GB" sz="1800" b="1" cap="none" spc="0" dirty="0">
              <a:ln w="22225">
                <a:noFill/>
                <a:prstDash val="solid"/>
              </a:ln>
              <a:solidFill>
                <a:schemeClr val="tx1"/>
              </a:solidFill>
              <a:effectLst/>
            </a:rPr>
            <a:t>Carbon Pricing</a:t>
          </a:r>
        </a:p>
      </dgm:t>
    </dgm:pt>
    <dgm:pt modelId="{8B16CDFF-A70F-4BE5-B29A-0D97CAEC8DCA}" type="parTrans" cxnId="{40974C09-2243-40D2-B1D7-40C10E25F13A}">
      <dgm:prSet/>
      <dgm:spPr/>
      <dgm:t>
        <a:bodyPr/>
        <a:lstStyle/>
        <a:p>
          <a:endParaRPr lang="en-GB" sz="1800" b="1" cap="none" spc="0">
            <a:ln w="22225">
              <a:noFill/>
              <a:prstDash val="solid"/>
            </a:ln>
            <a:solidFill>
              <a:schemeClr val="tx1"/>
            </a:solidFill>
            <a:effectLst/>
          </a:endParaRPr>
        </a:p>
      </dgm:t>
    </dgm:pt>
    <dgm:pt modelId="{8B242B1A-8E4F-406E-9596-D543E1DC719B}" type="sibTrans" cxnId="{40974C09-2243-40D2-B1D7-40C10E25F13A}">
      <dgm:prSet/>
      <dgm:spPr/>
      <dgm:t>
        <a:bodyPr/>
        <a:lstStyle/>
        <a:p>
          <a:endParaRPr lang="en-GB" sz="1800" b="1" cap="none" spc="0">
            <a:ln w="22225">
              <a:noFill/>
              <a:prstDash val="solid"/>
            </a:ln>
            <a:solidFill>
              <a:schemeClr val="tx1"/>
            </a:solidFill>
            <a:effectLst/>
          </a:endParaRPr>
        </a:p>
      </dgm:t>
    </dgm:pt>
    <dgm:pt modelId="{4D2C93BF-7F39-4A55-B1D6-A7095F678CDE}" type="pres">
      <dgm:prSet presAssocID="{CC0D4377-1E3E-4A32-B445-599A982C9F5E}" presName="compositeShape" presStyleCnt="0">
        <dgm:presLayoutVars>
          <dgm:chMax val="7"/>
          <dgm:dir/>
          <dgm:resizeHandles val="exact"/>
        </dgm:presLayoutVars>
      </dgm:prSet>
      <dgm:spPr/>
    </dgm:pt>
    <dgm:pt modelId="{F0FE3F5B-F94A-4AE1-8C6A-21CA0F86F9B1}" type="pres">
      <dgm:prSet presAssocID="{E7B41926-F819-4595-8F5C-11CF618433FD}" presName="circ1" presStyleLbl="vennNode1" presStyleIdx="0" presStyleCnt="5"/>
      <dgm:spPr/>
    </dgm:pt>
    <dgm:pt modelId="{907361D0-D8E0-4304-A7C2-D87B0555E0F5}" type="pres">
      <dgm:prSet presAssocID="{E7B41926-F819-4595-8F5C-11CF618433F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A7F2215-AF7F-47FD-BF4B-5D88714DD098}" type="pres">
      <dgm:prSet presAssocID="{238C41AE-B0E2-488E-8A78-2A3981E2BFC0}" presName="circ2" presStyleLbl="vennNode1" presStyleIdx="1" presStyleCnt="5"/>
      <dgm:spPr/>
    </dgm:pt>
    <dgm:pt modelId="{0430B4E1-823D-44A6-A56A-327E8BDA61CC}" type="pres">
      <dgm:prSet presAssocID="{238C41AE-B0E2-488E-8A78-2A3981E2BFC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BA18DA8-28B9-42FC-9DC0-3E9FA3F59AE5}" type="pres">
      <dgm:prSet presAssocID="{3F6CA9AF-7AD7-4BAD-984C-26377BE10B6F}" presName="circ3" presStyleLbl="vennNode1" presStyleIdx="2" presStyleCnt="5"/>
      <dgm:spPr/>
    </dgm:pt>
    <dgm:pt modelId="{9AA3BD7A-0FC8-4EEB-844C-C588CFFFB5D4}" type="pres">
      <dgm:prSet presAssocID="{3F6CA9AF-7AD7-4BAD-984C-26377BE10B6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CD8EFD8-7DC6-4BE8-B09B-FB2984684BF9}" type="pres">
      <dgm:prSet presAssocID="{A30AF934-F409-4000-BC4C-55B8422C083E}" presName="circ4" presStyleLbl="vennNode1" presStyleIdx="3" presStyleCnt="5"/>
      <dgm:spPr/>
    </dgm:pt>
    <dgm:pt modelId="{5EDC83CB-E58B-416C-A637-EE1D5D410115}" type="pres">
      <dgm:prSet presAssocID="{A30AF934-F409-4000-BC4C-55B8422C083E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5095A70-8470-4E0D-AE62-D2BD4F66B4A9}" type="pres">
      <dgm:prSet presAssocID="{E6CA3DF9-802B-4B81-876F-A4EA5AF3476D}" presName="circ5" presStyleLbl="vennNode1" presStyleIdx="4" presStyleCnt="5"/>
      <dgm:spPr/>
    </dgm:pt>
    <dgm:pt modelId="{3D0905B9-CED1-4DDE-87F0-1D71DEB93882}" type="pres">
      <dgm:prSet presAssocID="{E6CA3DF9-802B-4B81-876F-A4EA5AF3476D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40974C09-2243-40D2-B1D7-40C10E25F13A}" srcId="{CC0D4377-1E3E-4A32-B445-599A982C9F5E}" destId="{3F6CA9AF-7AD7-4BAD-984C-26377BE10B6F}" srcOrd="2" destOrd="0" parTransId="{8B16CDFF-A70F-4BE5-B29A-0D97CAEC8DCA}" sibTransId="{8B242B1A-8E4F-406E-9596-D543E1DC719B}"/>
    <dgm:cxn modelId="{E647290E-5662-4B52-B1E2-D70EDEEA0AA5}" type="presOf" srcId="{238C41AE-B0E2-488E-8A78-2A3981E2BFC0}" destId="{0430B4E1-823D-44A6-A56A-327E8BDA61CC}" srcOrd="0" destOrd="0" presId="urn:microsoft.com/office/officeart/2005/8/layout/venn1"/>
    <dgm:cxn modelId="{BB38E716-1D7A-4D5B-AE92-4963F66C1D3C}" srcId="{CC0D4377-1E3E-4A32-B445-599A982C9F5E}" destId="{E6CA3DF9-802B-4B81-876F-A4EA5AF3476D}" srcOrd="4" destOrd="0" parTransId="{74BE268B-2C29-48BF-A096-DD4C28E7BBA4}" sibTransId="{D21442B5-97DA-4057-B8C0-A96C3EBACBB8}"/>
    <dgm:cxn modelId="{B8519D31-AD1C-4405-A269-C28D245D5F99}" srcId="{CC0D4377-1E3E-4A32-B445-599A982C9F5E}" destId="{E7B41926-F819-4595-8F5C-11CF618433FD}" srcOrd="0" destOrd="0" parTransId="{C61ECF06-6CA8-4BA6-A548-1E3DD7A168F5}" sibTransId="{F830044D-CF35-4771-819E-5DC29B58725F}"/>
    <dgm:cxn modelId="{0819CF44-A465-4695-AF1D-FCCFD0C6A76B}" type="presOf" srcId="{E6CA3DF9-802B-4B81-876F-A4EA5AF3476D}" destId="{3D0905B9-CED1-4DDE-87F0-1D71DEB93882}" srcOrd="0" destOrd="0" presId="urn:microsoft.com/office/officeart/2005/8/layout/venn1"/>
    <dgm:cxn modelId="{74838865-CBF8-467D-9C68-2253D2BB134A}" type="presOf" srcId="{3F6CA9AF-7AD7-4BAD-984C-26377BE10B6F}" destId="{9AA3BD7A-0FC8-4EEB-844C-C588CFFFB5D4}" srcOrd="0" destOrd="0" presId="urn:microsoft.com/office/officeart/2005/8/layout/venn1"/>
    <dgm:cxn modelId="{565CC780-E6B9-4B08-BE3E-F063DDC29F3A}" type="presOf" srcId="{A30AF934-F409-4000-BC4C-55B8422C083E}" destId="{5EDC83CB-E58B-416C-A637-EE1D5D410115}" srcOrd="0" destOrd="0" presId="urn:microsoft.com/office/officeart/2005/8/layout/venn1"/>
    <dgm:cxn modelId="{865E3F91-5B1D-4C40-A8DE-ED0574BB37D5}" type="presOf" srcId="{E7B41926-F819-4595-8F5C-11CF618433FD}" destId="{907361D0-D8E0-4304-A7C2-D87B0555E0F5}" srcOrd="0" destOrd="0" presId="urn:microsoft.com/office/officeart/2005/8/layout/venn1"/>
    <dgm:cxn modelId="{1414769A-30BB-4938-BAB8-B702EEFC98AD}" srcId="{CC0D4377-1E3E-4A32-B445-599A982C9F5E}" destId="{238C41AE-B0E2-488E-8A78-2A3981E2BFC0}" srcOrd="1" destOrd="0" parTransId="{A53A6316-C171-4C78-AA7B-375838227BA4}" sibTransId="{12311F22-183B-444E-A089-1853E5DDC21C}"/>
    <dgm:cxn modelId="{6D9575AA-7143-4698-B546-DB2F68774622}" type="presOf" srcId="{CC0D4377-1E3E-4A32-B445-599A982C9F5E}" destId="{4D2C93BF-7F39-4A55-B1D6-A7095F678CDE}" srcOrd="0" destOrd="0" presId="urn:microsoft.com/office/officeart/2005/8/layout/venn1"/>
    <dgm:cxn modelId="{ECEB68D3-2AB6-4831-AA03-939C7A30934E}" srcId="{CC0D4377-1E3E-4A32-B445-599A982C9F5E}" destId="{A30AF934-F409-4000-BC4C-55B8422C083E}" srcOrd="3" destOrd="0" parTransId="{66DBB92E-FDC0-401B-B5E2-F8532EEB2A42}" sibTransId="{65C5F93C-0C66-4BDA-94F8-D7B7A7E48293}"/>
    <dgm:cxn modelId="{442FF205-3B9D-47DA-B0F6-F2819B270849}" type="presParOf" srcId="{4D2C93BF-7F39-4A55-B1D6-A7095F678CDE}" destId="{F0FE3F5B-F94A-4AE1-8C6A-21CA0F86F9B1}" srcOrd="0" destOrd="0" presId="urn:microsoft.com/office/officeart/2005/8/layout/venn1"/>
    <dgm:cxn modelId="{96038F64-606E-48FC-981D-152A387C4DA9}" type="presParOf" srcId="{4D2C93BF-7F39-4A55-B1D6-A7095F678CDE}" destId="{907361D0-D8E0-4304-A7C2-D87B0555E0F5}" srcOrd="1" destOrd="0" presId="urn:microsoft.com/office/officeart/2005/8/layout/venn1"/>
    <dgm:cxn modelId="{745B8942-C17B-4623-8916-0741D4489E5C}" type="presParOf" srcId="{4D2C93BF-7F39-4A55-B1D6-A7095F678CDE}" destId="{BA7F2215-AF7F-47FD-BF4B-5D88714DD098}" srcOrd="2" destOrd="0" presId="urn:microsoft.com/office/officeart/2005/8/layout/venn1"/>
    <dgm:cxn modelId="{88358B9C-1652-4FE7-A568-5C3D7C99366F}" type="presParOf" srcId="{4D2C93BF-7F39-4A55-B1D6-A7095F678CDE}" destId="{0430B4E1-823D-44A6-A56A-327E8BDA61CC}" srcOrd="3" destOrd="0" presId="urn:microsoft.com/office/officeart/2005/8/layout/venn1"/>
    <dgm:cxn modelId="{D23A7E19-DA4F-4675-9972-E85833492BCE}" type="presParOf" srcId="{4D2C93BF-7F39-4A55-B1D6-A7095F678CDE}" destId="{8BA18DA8-28B9-42FC-9DC0-3E9FA3F59AE5}" srcOrd="4" destOrd="0" presId="urn:microsoft.com/office/officeart/2005/8/layout/venn1"/>
    <dgm:cxn modelId="{55B41D12-E5CC-4F23-9B7C-186FAC4287EF}" type="presParOf" srcId="{4D2C93BF-7F39-4A55-B1D6-A7095F678CDE}" destId="{9AA3BD7A-0FC8-4EEB-844C-C588CFFFB5D4}" srcOrd="5" destOrd="0" presId="urn:microsoft.com/office/officeart/2005/8/layout/venn1"/>
    <dgm:cxn modelId="{E096815A-09CA-4C65-AE9C-399DA1FB13A7}" type="presParOf" srcId="{4D2C93BF-7F39-4A55-B1D6-A7095F678CDE}" destId="{9CD8EFD8-7DC6-4BE8-B09B-FB2984684BF9}" srcOrd="6" destOrd="0" presId="urn:microsoft.com/office/officeart/2005/8/layout/venn1"/>
    <dgm:cxn modelId="{17235370-379B-4E30-9DEB-B708A9DC1588}" type="presParOf" srcId="{4D2C93BF-7F39-4A55-B1D6-A7095F678CDE}" destId="{5EDC83CB-E58B-416C-A637-EE1D5D410115}" srcOrd="7" destOrd="0" presId="urn:microsoft.com/office/officeart/2005/8/layout/venn1"/>
    <dgm:cxn modelId="{537B0553-D949-4CF5-ABC6-7DDB704AA037}" type="presParOf" srcId="{4D2C93BF-7F39-4A55-B1D6-A7095F678CDE}" destId="{25095A70-8470-4E0D-AE62-D2BD4F66B4A9}" srcOrd="8" destOrd="0" presId="urn:microsoft.com/office/officeart/2005/8/layout/venn1"/>
    <dgm:cxn modelId="{60912937-A1C3-4FA1-AC27-22B010B748BA}" type="presParOf" srcId="{4D2C93BF-7F39-4A55-B1D6-A7095F678CDE}" destId="{3D0905B9-CED1-4DDE-87F0-1D71DEB93882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70BFB0-3804-4D3D-BC56-5D77F85C49B3}">
      <dsp:nvSpPr>
        <dsp:cNvPr id="0" name=""/>
        <dsp:cNvSpPr/>
      </dsp:nvSpPr>
      <dsp:spPr>
        <a:xfrm>
          <a:off x="985546" y="302786"/>
          <a:ext cx="4108900" cy="4108900"/>
        </a:xfrm>
        <a:prstGeom prst="pie">
          <a:avLst>
            <a:gd name="adj1" fmla="val 16200000"/>
            <a:gd name="adj2" fmla="val 2052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Risks</a:t>
          </a:r>
        </a:p>
      </dsp:txBody>
      <dsp:txXfrm>
        <a:off x="3129022" y="993473"/>
        <a:ext cx="1320717" cy="880478"/>
      </dsp:txXfrm>
    </dsp:sp>
    <dsp:sp modelId="{38B75F01-4874-43F4-99B1-8AF9177009FE}">
      <dsp:nvSpPr>
        <dsp:cNvPr id="0" name=""/>
        <dsp:cNvSpPr/>
      </dsp:nvSpPr>
      <dsp:spPr>
        <a:xfrm>
          <a:off x="1020765" y="412357"/>
          <a:ext cx="4108900" cy="4108900"/>
        </a:xfrm>
        <a:prstGeom prst="pie">
          <a:avLst>
            <a:gd name="adj1" fmla="val 20520000"/>
            <a:gd name="adj2" fmla="val 324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Mitigations</a:t>
          </a:r>
        </a:p>
      </dsp:txBody>
      <dsp:txXfrm>
        <a:off x="3667092" y="2289733"/>
        <a:ext cx="1222886" cy="978309"/>
      </dsp:txXfrm>
    </dsp:sp>
    <dsp:sp modelId="{5A45132D-3A01-4456-AE92-9CB0ED969938}">
      <dsp:nvSpPr>
        <dsp:cNvPr id="0" name=""/>
        <dsp:cNvSpPr/>
      </dsp:nvSpPr>
      <dsp:spPr>
        <a:xfrm>
          <a:off x="927825" y="479860"/>
          <a:ext cx="4108900" cy="4108900"/>
        </a:xfrm>
        <a:prstGeom prst="pie">
          <a:avLst>
            <a:gd name="adj1" fmla="val 3240000"/>
            <a:gd name="adj2" fmla="val 756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PESTLE</a:t>
          </a:r>
        </a:p>
      </dsp:txBody>
      <dsp:txXfrm>
        <a:off x="2395290" y="3365874"/>
        <a:ext cx="1173971" cy="1076140"/>
      </dsp:txXfrm>
    </dsp:sp>
    <dsp:sp modelId="{18D68D36-A9E7-46D2-AD5F-82E92E7D7BD4}">
      <dsp:nvSpPr>
        <dsp:cNvPr id="0" name=""/>
        <dsp:cNvSpPr/>
      </dsp:nvSpPr>
      <dsp:spPr>
        <a:xfrm>
          <a:off x="834886" y="412357"/>
          <a:ext cx="4108900" cy="4108900"/>
        </a:xfrm>
        <a:prstGeom prst="pie">
          <a:avLst>
            <a:gd name="adj1" fmla="val 7560000"/>
            <a:gd name="adj2" fmla="val 1188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Opportunities and Threats</a:t>
          </a:r>
          <a:endParaRPr lang="en-GB" sz="1600" kern="1200" dirty="0"/>
        </a:p>
      </dsp:txBody>
      <dsp:txXfrm>
        <a:off x="1074572" y="2289733"/>
        <a:ext cx="1222886" cy="978309"/>
      </dsp:txXfrm>
    </dsp:sp>
    <dsp:sp modelId="{C437C79E-B4F8-4C70-A939-4E4BAFA717C7}">
      <dsp:nvSpPr>
        <dsp:cNvPr id="0" name=""/>
        <dsp:cNvSpPr/>
      </dsp:nvSpPr>
      <dsp:spPr>
        <a:xfrm>
          <a:off x="870105" y="302786"/>
          <a:ext cx="4108900" cy="4108900"/>
        </a:xfrm>
        <a:prstGeom prst="pie">
          <a:avLst>
            <a:gd name="adj1" fmla="val 1188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Objectives </a:t>
          </a:r>
        </a:p>
      </dsp:txBody>
      <dsp:txXfrm>
        <a:off x="1514811" y="993473"/>
        <a:ext cx="1320717" cy="880478"/>
      </dsp:txXfrm>
    </dsp:sp>
    <dsp:sp modelId="{361AA9C7-852D-46D1-9B2D-82BA936C1C80}">
      <dsp:nvSpPr>
        <dsp:cNvPr id="0" name=""/>
        <dsp:cNvSpPr/>
      </dsp:nvSpPr>
      <dsp:spPr>
        <a:xfrm>
          <a:off x="730992" y="48426"/>
          <a:ext cx="4617621" cy="4617621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E50C931-B996-4FE7-967A-F423F471C26D}">
      <dsp:nvSpPr>
        <dsp:cNvPr id="0" name=""/>
        <dsp:cNvSpPr/>
      </dsp:nvSpPr>
      <dsp:spPr>
        <a:xfrm>
          <a:off x="766688" y="157960"/>
          <a:ext cx="4617621" cy="4617621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F2F6838-9DDC-4117-B7BE-2A0D7DA97EA4}">
      <dsp:nvSpPr>
        <dsp:cNvPr id="0" name=""/>
        <dsp:cNvSpPr/>
      </dsp:nvSpPr>
      <dsp:spPr>
        <a:xfrm>
          <a:off x="673465" y="225670"/>
          <a:ext cx="4617621" cy="4617621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A082580-4B0A-49AE-BA5C-055122EA2041}">
      <dsp:nvSpPr>
        <dsp:cNvPr id="0" name=""/>
        <dsp:cNvSpPr/>
      </dsp:nvSpPr>
      <dsp:spPr>
        <a:xfrm>
          <a:off x="580241" y="157960"/>
          <a:ext cx="4617621" cy="4617621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72C4AB5-457A-43B4-9853-76794AE1E653}">
      <dsp:nvSpPr>
        <dsp:cNvPr id="0" name=""/>
        <dsp:cNvSpPr/>
      </dsp:nvSpPr>
      <dsp:spPr>
        <a:xfrm>
          <a:off x="615938" y="48426"/>
          <a:ext cx="4617621" cy="4617621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FE3F5B-F94A-4AE1-8C6A-21CA0F86F9B1}">
      <dsp:nvSpPr>
        <dsp:cNvPr id="0" name=""/>
        <dsp:cNvSpPr/>
      </dsp:nvSpPr>
      <dsp:spPr>
        <a:xfrm>
          <a:off x="2096800" y="1039363"/>
          <a:ext cx="1276411" cy="127641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07361D0-D8E0-4304-A7C2-D87B0555E0F5}">
      <dsp:nvSpPr>
        <dsp:cNvPr id="0" name=""/>
        <dsp:cNvSpPr/>
      </dsp:nvSpPr>
      <dsp:spPr>
        <a:xfrm>
          <a:off x="1994687" y="0"/>
          <a:ext cx="1480637" cy="85701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cap="none" spc="0" dirty="0">
              <a:ln w="22225">
                <a:noFill/>
                <a:prstDash val="solid"/>
              </a:ln>
              <a:solidFill>
                <a:schemeClr val="tx1"/>
              </a:solidFill>
              <a:effectLst/>
            </a:rPr>
            <a:t>Health and Safety</a:t>
          </a:r>
        </a:p>
      </dsp:txBody>
      <dsp:txXfrm>
        <a:off x="1994687" y="0"/>
        <a:ext cx="1480637" cy="857019"/>
      </dsp:txXfrm>
    </dsp:sp>
    <dsp:sp modelId="{BA7F2215-AF7F-47FD-BF4B-5D88714DD098}">
      <dsp:nvSpPr>
        <dsp:cNvPr id="0" name=""/>
        <dsp:cNvSpPr/>
      </dsp:nvSpPr>
      <dsp:spPr>
        <a:xfrm>
          <a:off x="2582347" y="1392017"/>
          <a:ext cx="1276411" cy="127641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430B4E1-823D-44A6-A56A-327E8BDA61CC}">
      <dsp:nvSpPr>
        <dsp:cNvPr id="0" name=""/>
        <dsp:cNvSpPr/>
      </dsp:nvSpPr>
      <dsp:spPr>
        <a:xfrm>
          <a:off x="3960361" y="1130535"/>
          <a:ext cx="1327467" cy="92995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cap="none" spc="0" dirty="0">
              <a:ln w="22225">
                <a:noFill/>
                <a:prstDash val="solid"/>
              </a:ln>
              <a:solidFill>
                <a:schemeClr val="tx1"/>
              </a:solidFill>
              <a:effectLst/>
            </a:rPr>
            <a:t>ESG</a:t>
          </a:r>
        </a:p>
      </dsp:txBody>
      <dsp:txXfrm>
        <a:off x="3960361" y="1130535"/>
        <a:ext cx="1327467" cy="929956"/>
      </dsp:txXfrm>
    </dsp:sp>
    <dsp:sp modelId="{8BA18DA8-28B9-42FC-9DC0-3E9FA3F59AE5}">
      <dsp:nvSpPr>
        <dsp:cNvPr id="0" name=""/>
        <dsp:cNvSpPr/>
      </dsp:nvSpPr>
      <dsp:spPr>
        <a:xfrm>
          <a:off x="2397012" y="1963120"/>
          <a:ext cx="1276411" cy="127641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AA3BD7A-0FC8-4EEB-844C-C588CFFFB5D4}">
      <dsp:nvSpPr>
        <dsp:cNvPr id="0" name=""/>
        <dsp:cNvSpPr/>
      </dsp:nvSpPr>
      <dsp:spPr>
        <a:xfrm>
          <a:off x="3756135" y="2716933"/>
          <a:ext cx="1327467" cy="92995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cap="none" spc="0" dirty="0">
              <a:ln w="22225">
                <a:noFill/>
                <a:prstDash val="solid"/>
              </a:ln>
              <a:solidFill>
                <a:schemeClr val="tx1"/>
              </a:solidFill>
              <a:effectLst/>
            </a:rPr>
            <a:t>Carbon Pricing</a:t>
          </a:r>
        </a:p>
      </dsp:txBody>
      <dsp:txXfrm>
        <a:off x="3756135" y="2716933"/>
        <a:ext cx="1327467" cy="929956"/>
      </dsp:txXfrm>
    </dsp:sp>
    <dsp:sp modelId="{9CD8EFD8-7DC6-4BE8-B09B-FB2984684BF9}">
      <dsp:nvSpPr>
        <dsp:cNvPr id="0" name=""/>
        <dsp:cNvSpPr/>
      </dsp:nvSpPr>
      <dsp:spPr>
        <a:xfrm>
          <a:off x="1796588" y="1963120"/>
          <a:ext cx="1276411" cy="127641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EDC83CB-E58B-416C-A637-EE1D5D410115}">
      <dsp:nvSpPr>
        <dsp:cNvPr id="0" name=""/>
        <dsp:cNvSpPr/>
      </dsp:nvSpPr>
      <dsp:spPr>
        <a:xfrm>
          <a:off x="386409" y="2716933"/>
          <a:ext cx="1327467" cy="92995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cap="none" spc="0" dirty="0">
              <a:ln w="22225">
                <a:noFill/>
                <a:prstDash val="solid"/>
              </a:ln>
              <a:solidFill>
                <a:schemeClr val="tx1"/>
              </a:solidFill>
              <a:effectLst/>
            </a:rPr>
            <a:t>Financial</a:t>
          </a:r>
        </a:p>
      </dsp:txBody>
      <dsp:txXfrm>
        <a:off x="386409" y="2716933"/>
        <a:ext cx="1327467" cy="929956"/>
      </dsp:txXfrm>
    </dsp:sp>
    <dsp:sp modelId="{25095A70-8470-4E0D-AE62-D2BD4F66B4A9}">
      <dsp:nvSpPr>
        <dsp:cNvPr id="0" name=""/>
        <dsp:cNvSpPr/>
      </dsp:nvSpPr>
      <dsp:spPr>
        <a:xfrm>
          <a:off x="1611253" y="1392017"/>
          <a:ext cx="1276411" cy="127641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D0905B9-CED1-4DDE-87F0-1D71DEB93882}">
      <dsp:nvSpPr>
        <dsp:cNvPr id="0" name=""/>
        <dsp:cNvSpPr/>
      </dsp:nvSpPr>
      <dsp:spPr>
        <a:xfrm>
          <a:off x="182183" y="1130535"/>
          <a:ext cx="1327467" cy="92995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cap="none" spc="0" dirty="0">
              <a:ln w="22225">
                <a:noFill/>
                <a:prstDash val="solid"/>
              </a:ln>
              <a:solidFill>
                <a:schemeClr val="tx1"/>
              </a:solidFill>
              <a:effectLst/>
            </a:rPr>
            <a:t>Reputational</a:t>
          </a:r>
        </a:p>
      </dsp:txBody>
      <dsp:txXfrm>
        <a:off x="182183" y="1130535"/>
        <a:ext cx="1327467" cy="9299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77491-753F-46D7-9FD5-057AF9C346DF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32A08-3A56-4902-B031-DE5775D6B3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998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>
            <a:extLst>
              <a:ext uri="{FF2B5EF4-FFF2-40B4-BE49-F238E27FC236}">
                <a16:creationId xmlns:a16="http://schemas.microsoft.com/office/drawing/2014/main" id="{DF28E138-866D-7A4A-9E5A-1A347C43BD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0" name="Notes Placeholder 2">
            <a:extLst>
              <a:ext uri="{FF2B5EF4-FFF2-40B4-BE49-F238E27FC236}">
                <a16:creationId xmlns:a16="http://schemas.microsoft.com/office/drawing/2014/main" id="{D4AA1937-EE87-424B-B587-BC2952222E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73731" name="Slide Number Placeholder 3">
            <a:extLst>
              <a:ext uri="{FF2B5EF4-FFF2-40B4-BE49-F238E27FC236}">
                <a16:creationId xmlns:a16="http://schemas.microsoft.com/office/drawing/2014/main" id="{0596CC91-A549-3F42-ADA7-F863D5B9FB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A7AF73AC-B091-BF45-BD2E-A7E607A6F37E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8635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 think we need ‘Innovation’ in the enablers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B1416E-1F0B-405C-B4A0-AA4D8E3CC085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969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E2D9CC-58A0-4D7E-915B-79729647CA1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861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svg"/><Relationship Id="rId2" Type="http://schemas.openxmlformats.org/officeDocument/2006/relationships/hyperlink" Target="http://www.supplychainschool.co.uk/" TargetMode="External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ED603-D52B-C64C-19BA-56A8EA602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C46D1D-44AC-1F82-4E26-4DF293C428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FFC69-C22F-E35B-752C-2D8E51924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D0039-2875-46F0-BAAB-2ED0D32F52DE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308E4-B9E4-E725-B5B6-B6CEDD9A3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A5306-E334-8E03-05F6-6F127816E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AF74C-C394-4820-AA19-AA6BACCC3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825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94558-A66E-6ED7-7A0C-62580DA2B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D54853-EAA8-2CF8-9EC2-90E562C39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0DB07-B646-0378-150C-92C218BDA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D0039-2875-46F0-BAAB-2ED0D32F52DE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05838F-936C-6F76-EEEF-FE9D74A42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35116-07A4-3F87-83CA-6DB46DA22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AF74C-C394-4820-AA19-AA6BACCC3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28463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: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2138193" y="3569569"/>
            <a:ext cx="5302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i="0" u="none" kern="1200">
                <a:solidFill>
                  <a:schemeClr val="accent1"/>
                </a:solidFill>
                <a:effectLst/>
                <a:latin typeface="Montserrat" panose="02000505000000020004" pitchFamily="2" charset="77"/>
                <a:ea typeface="+mn-ea"/>
                <a:cs typeface="+mn-cs"/>
                <a:hlinkClick r:id="rId2"/>
              </a:rPr>
              <a:t>www.supplychainschool.co.uk</a:t>
            </a:r>
            <a:endParaRPr lang="en-US" sz="2400" b="0" i="0" u="none" kern="1200">
              <a:solidFill>
                <a:schemeClr val="accent1"/>
              </a:solidFill>
              <a:effectLst/>
              <a:latin typeface="Montserrat" panose="02000505000000020004" pitchFamily="2" charset="77"/>
              <a:ea typeface="+mn-ea"/>
              <a:cs typeface="+mn-cs"/>
            </a:endParaRPr>
          </a:p>
          <a:p>
            <a:endParaRPr lang="en-GB" sz="2400" b="0" i="0" u="none" kern="1200">
              <a:solidFill>
                <a:schemeClr val="accent1"/>
              </a:solidFill>
              <a:effectLst/>
              <a:latin typeface="Montserrat" panose="02000505000000020004" pitchFamily="2" charset="77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0A3927-7B82-2944-ABA8-0739B2A6953C}"/>
              </a:ext>
            </a:extLst>
          </p:cNvPr>
          <p:cNvSpPr/>
          <p:nvPr userDrawn="1"/>
        </p:nvSpPr>
        <p:spPr>
          <a:xfrm>
            <a:off x="0" y="5769429"/>
            <a:ext cx="12192000" cy="1088571"/>
          </a:xfrm>
          <a:prstGeom prst="rect">
            <a:avLst/>
          </a:prstGeom>
          <a:pattFill prst="ltUpDiag">
            <a:fgClr>
              <a:schemeClr val="accent2"/>
            </a:fgClr>
            <a:bgClr>
              <a:schemeClr val="bg2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B3CB75-D0CB-C045-A54A-568D75E1DA04}"/>
              </a:ext>
            </a:extLst>
          </p:cNvPr>
          <p:cNvSpPr/>
          <p:nvPr userDrawn="1"/>
        </p:nvSpPr>
        <p:spPr>
          <a:xfrm>
            <a:off x="0" y="6683828"/>
            <a:ext cx="12192000" cy="217714"/>
          </a:xfrm>
          <a:prstGeom prst="rect">
            <a:avLst/>
          </a:prstGeom>
          <a:solidFill>
            <a:srgbClr val="BFE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E83756-673D-1741-B8BE-9E2219378979}"/>
              </a:ext>
            </a:extLst>
          </p:cNvPr>
          <p:cNvSpPr txBox="1"/>
          <p:nvPr userDrawn="1"/>
        </p:nvSpPr>
        <p:spPr>
          <a:xfrm>
            <a:off x="2138193" y="4427754"/>
            <a:ext cx="5302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kern="1200">
                <a:solidFill>
                  <a:schemeClr val="accent1"/>
                </a:solidFill>
                <a:effectLst/>
                <a:latin typeface="Montserrat" panose="02000505000000020004" pitchFamily="2" charset="77"/>
                <a:ea typeface="+mn-ea"/>
                <a:cs typeface="+mn-cs"/>
              </a:rPr>
              <a:t>0207 697 1977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576613-B53C-8D4A-A715-04B4BD8DF4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63899" y="4350402"/>
            <a:ext cx="611192" cy="6111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806A29-7738-8145-A9F1-101D30A1AF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27457" y="2477154"/>
            <a:ext cx="533400" cy="5334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B873062-119D-F248-AD16-87ACE6AE05E9}"/>
              </a:ext>
            </a:extLst>
          </p:cNvPr>
          <p:cNvSpPr/>
          <p:nvPr userDrawn="1"/>
        </p:nvSpPr>
        <p:spPr>
          <a:xfrm>
            <a:off x="0" y="-78360"/>
            <a:ext cx="12192000" cy="91409"/>
          </a:xfrm>
          <a:prstGeom prst="rect">
            <a:avLst/>
          </a:prstGeom>
          <a:solidFill>
            <a:srgbClr val="BFE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E75A004E-9B83-4664-A5C9-A713D200A5D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899" y="440228"/>
            <a:ext cx="2146885" cy="717060"/>
          </a:xfrm>
          <a:prstGeom prst="rect">
            <a:avLst/>
          </a:prstGeom>
        </p:spPr>
      </p:pic>
      <p:pic>
        <p:nvPicPr>
          <p:cNvPr id="4" name="Graphic 3" descr="Internet with solid fill">
            <a:extLst>
              <a:ext uri="{FF2B5EF4-FFF2-40B4-BE49-F238E27FC236}">
                <a16:creationId xmlns:a16="http://schemas.microsoft.com/office/drawing/2014/main" id="{ED858E05-E39D-744B-CE98-0AC0BB3B2F3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85669" y="3467707"/>
            <a:ext cx="611192" cy="6111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DFA375-9330-3C91-B091-93B4E157006D}"/>
              </a:ext>
            </a:extLst>
          </p:cNvPr>
          <p:cNvSpPr txBox="1"/>
          <p:nvPr userDrawn="1"/>
        </p:nvSpPr>
        <p:spPr>
          <a:xfrm>
            <a:off x="1285456" y="1413798"/>
            <a:ext cx="5302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kern="1200">
                <a:solidFill>
                  <a:schemeClr val="accent1"/>
                </a:solidFill>
                <a:effectLst/>
                <a:latin typeface="Montserrat" panose="02000505000000020004" pitchFamily="2" charset="77"/>
                <a:ea typeface="+mn-ea"/>
                <a:cs typeface="+mn-cs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64655710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74083A-ECCD-0C48-A220-35C76344EC7C}"/>
              </a:ext>
            </a:extLst>
          </p:cNvPr>
          <p:cNvSpPr/>
          <p:nvPr userDrawn="1"/>
        </p:nvSpPr>
        <p:spPr>
          <a:xfrm>
            <a:off x="0" y="6683828"/>
            <a:ext cx="12192000" cy="2177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0691093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DF2320F-2482-DFF1-62BE-3B938B7063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CD19409-9905-D9D6-5591-2A7D92498C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FDE13CE-3C23-4925-BFF8-6CE381407D54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00EA48-E87E-C794-746E-32BF76C05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90277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0B96491-A990-402A-A380-23A1099C7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622" y="264488"/>
            <a:ext cx="11500757" cy="10696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31EB221-DCE5-4CD0-9444-4C2E4E6FA7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5622" y="1682269"/>
            <a:ext cx="115007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BC08EBF-97AA-45A6-B9EC-FD664B3ADB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47553" y="6356350"/>
            <a:ext cx="498825" cy="365125"/>
          </a:xfrm>
        </p:spPr>
        <p:txBody>
          <a:bodyPr/>
          <a:lstStyle/>
          <a:p>
            <a:fld id="{740519F2-E8E5-42D0-8413-FB5AC6E2FDCC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CBDFA83A-67E4-4FF4-9B99-BD8F5ECB40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09407" y="6356350"/>
            <a:ext cx="8238344" cy="365125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IN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442689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4F29AF-F99A-0055-35DD-6B0D3916DB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303B08-9141-0423-4731-E0FDEA2931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23577-157B-0A7D-5CB2-46257272D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D0039-2875-46F0-BAAB-2ED0D32F52DE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0CE55B-FB06-50EC-1246-91869C9F0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92E56-C97B-2C8C-5410-4115AFD48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AF74C-C394-4820-AA19-AA6BACCC3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173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713" y="127253"/>
            <a:ext cx="910203" cy="76071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Tuesday, 1 May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OFFICIAL – SENSITIVE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C65E8-42CD-40E1-AA3B-13A5781E6586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19063" y="1268413"/>
            <a:ext cx="7053263" cy="2843210"/>
          </a:xfrm>
        </p:spPr>
        <p:txBody>
          <a:bodyPr anchor="b">
            <a:noAutofit/>
          </a:bodyPr>
          <a:lstStyle>
            <a:lvl1pPr>
              <a:defRPr lang="en-US" sz="3300" b="1" kern="1200" baseline="0" smtClean="0">
                <a:solidFill>
                  <a:schemeClr val="accent1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119063" y="4111623"/>
            <a:ext cx="7053263" cy="2305052"/>
          </a:xfrm>
        </p:spPr>
        <p:txBody>
          <a:bodyPr lIns="72000" tIns="126000">
            <a:noAutofit/>
          </a:bodyPr>
          <a:lstStyle>
            <a:lvl1pPr marL="0" indent="0">
              <a:buNone/>
              <a:defRPr sz="1350" b="0" baseline="0">
                <a:solidFill>
                  <a:srgbClr val="6F777B"/>
                </a:solidFill>
              </a:defRPr>
            </a:lvl1pPr>
            <a:lvl2pPr marL="342900" indent="0">
              <a:buNone/>
              <a:defRPr sz="1350" b="1">
                <a:solidFill>
                  <a:schemeClr val="bg1"/>
                </a:solidFill>
              </a:defRPr>
            </a:lvl2pPr>
            <a:lvl3pPr marL="685800" indent="0">
              <a:buNone/>
              <a:defRPr sz="1350" b="1">
                <a:solidFill>
                  <a:schemeClr val="bg1"/>
                </a:solidFill>
              </a:defRPr>
            </a:lvl3pPr>
            <a:lvl4pPr marL="1028700" indent="0">
              <a:buNone/>
              <a:defRPr sz="1350" b="1">
                <a:solidFill>
                  <a:schemeClr val="bg1"/>
                </a:solidFill>
              </a:defRPr>
            </a:lvl4pPr>
            <a:lvl5pPr marL="1371600" indent="0">
              <a:buNone/>
              <a:defRPr sz="13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 &amp; title</a:t>
            </a:r>
            <a:endParaRPr lang="en-GB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119063" y="4111200"/>
            <a:ext cx="11953876" cy="0"/>
          </a:xfrm>
          <a:prstGeom prst="line">
            <a:avLst/>
          </a:prstGeom>
          <a:ln w="12700">
            <a:gradFill>
              <a:gsLst>
                <a:gs pos="75000">
                  <a:srgbClr val="00AD93">
                    <a:alpha val="24000"/>
                  </a:srgbClr>
                </a:gs>
                <a:gs pos="50000">
                  <a:srgbClr val="00BEB7"/>
                </a:gs>
                <a:gs pos="25000">
                  <a:srgbClr val="2B8CC4"/>
                </a:gs>
                <a:gs pos="0">
                  <a:srgbClr val="005EA5"/>
                </a:gs>
                <a:gs pos="100000">
                  <a:srgbClr val="46B246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2" y="127253"/>
            <a:ext cx="911259" cy="76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5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350"/>
            </a:lvl2pPr>
            <a:lvl3pPr marL="685800" indent="0">
              <a:buNone/>
              <a:defRPr sz="135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Tuesday, 1 May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OFFICIAL – SENSITIVE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C65E8-42CD-40E1-AA3B-13A5781E6586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19063" y="1135586"/>
            <a:ext cx="11953876" cy="0"/>
          </a:xfrm>
          <a:prstGeom prst="line">
            <a:avLst/>
          </a:prstGeom>
          <a:ln w="12700">
            <a:gradFill>
              <a:gsLst>
                <a:gs pos="75000">
                  <a:srgbClr val="00AD93"/>
                </a:gs>
                <a:gs pos="50000">
                  <a:srgbClr val="00BEB7"/>
                </a:gs>
                <a:gs pos="25000">
                  <a:srgbClr val="2B8CC4"/>
                </a:gs>
                <a:gs pos="0">
                  <a:srgbClr val="005EA5"/>
                </a:gs>
                <a:gs pos="100000">
                  <a:srgbClr val="46B24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45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063" y="1268413"/>
            <a:ext cx="7053263" cy="2843210"/>
          </a:xfrm>
        </p:spPr>
        <p:txBody>
          <a:bodyPr anchor="b">
            <a:noAutofit/>
          </a:bodyPr>
          <a:lstStyle>
            <a:lvl1pPr>
              <a:defRPr lang="en-US" sz="3300" b="1" kern="1200" baseline="0" smtClean="0">
                <a:solidFill>
                  <a:srgbClr val="FFFFFF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19063" y="6524625"/>
            <a:ext cx="2743200" cy="217488"/>
          </a:xfrm>
          <a:prstGeom prst="rect">
            <a:avLst/>
          </a:prstGeom>
        </p:spPr>
        <p:txBody>
          <a:bodyPr vert="horz" lIns="46800" tIns="45720" rIns="46800" bIns="45720" rtlCol="0" anchor="ctr"/>
          <a:lstStyle>
            <a:lvl1pPr algn="l">
              <a:defRPr sz="7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Tuesday, 1 May 2018</a:t>
            </a:r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2263" y="6524626"/>
            <a:ext cx="6467476" cy="217489"/>
          </a:xfrm>
          <a:prstGeom prst="rect">
            <a:avLst/>
          </a:prstGeom>
        </p:spPr>
        <p:txBody>
          <a:bodyPr vert="horz" lIns="46800" tIns="45720" rIns="46800" bIns="45720" rtlCol="0" anchor="ctr"/>
          <a:lstStyle>
            <a:lvl1pPr algn="ctr">
              <a:defRPr sz="75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OFFICIAL – SENSITIVE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739" y="6524625"/>
            <a:ext cx="2743200" cy="217488"/>
          </a:xfrm>
          <a:prstGeom prst="rect">
            <a:avLst/>
          </a:prstGeom>
        </p:spPr>
        <p:txBody>
          <a:bodyPr vert="horz" lIns="46800" tIns="45720" rIns="46800" bIns="45720" rtlCol="0" anchor="ctr"/>
          <a:lstStyle>
            <a:lvl1pPr algn="r">
              <a:defRPr sz="750">
                <a:solidFill>
                  <a:schemeClr val="bg1"/>
                </a:solidFill>
              </a:defRPr>
            </a:lvl1pPr>
          </a:lstStyle>
          <a:p>
            <a:fld id="{DE2C65E8-42CD-40E1-AA3B-13A5781E6586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119064" y="4111624"/>
            <a:ext cx="11953875" cy="0"/>
          </a:xfrm>
          <a:prstGeom prst="line">
            <a:avLst/>
          </a:prstGeom>
          <a:ln w="12700"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119063" y="4111623"/>
            <a:ext cx="7053263" cy="2305052"/>
          </a:xfrm>
        </p:spPr>
        <p:txBody>
          <a:bodyPr lIns="72000" tIns="126000">
            <a:noAutofit/>
          </a:bodyPr>
          <a:lstStyle>
            <a:lvl1pPr marL="0" indent="0">
              <a:buNone/>
              <a:defRPr sz="1350" b="1" baseline="0">
                <a:solidFill>
                  <a:schemeClr val="bg1"/>
                </a:solidFill>
              </a:defRPr>
            </a:lvl1pPr>
            <a:lvl2pPr marL="342900" indent="0">
              <a:buNone/>
              <a:defRPr sz="1350" b="1">
                <a:solidFill>
                  <a:schemeClr val="bg1"/>
                </a:solidFill>
              </a:defRPr>
            </a:lvl2pPr>
            <a:lvl3pPr marL="685800" indent="0">
              <a:buNone/>
              <a:defRPr sz="1350" b="1">
                <a:solidFill>
                  <a:schemeClr val="bg1"/>
                </a:solidFill>
              </a:defRPr>
            </a:lvl3pPr>
            <a:lvl4pPr marL="1028700" indent="0">
              <a:buNone/>
              <a:defRPr sz="1350" b="1">
                <a:solidFill>
                  <a:schemeClr val="bg1"/>
                </a:solidFill>
              </a:defRPr>
            </a:lvl4pPr>
            <a:lvl5pPr marL="1371600" indent="0">
              <a:buNone/>
              <a:defRPr sz="13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 &amp; title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1" y="127251"/>
            <a:ext cx="911259" cy="7607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713" y="127251"/>
            <a:ext cx="910203" cy="76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0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063" y="1268413"/>
            <a:ext cx="7053263" cy="2843210"/>
          </a:xfrm>
        </p:spPr>
        <p:txBody>
          <a:bodyPr anchor="b">
            <a:noAutofit/>
          </a:bodyPr>
          <a:lstStyle>
            <a:lvl1pPr>
              <a:defRPr lang="en-US" sz="3300" kern="1200" baseline="0" smtClean="0">
                <a:solidFill>
                  <a:schemeClr val="accent1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Section title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19063" y="6524625"/>
            <a:ext cx="2743200" cy="217488"/>
          </a:xfrm>
          <a:prstGeom prst="rect">
            <a:avLst/>
          </a:prstGeom>
        </p:spPr>
        <p:txBody>
          <a:bodyPr vert="horz" lIns="46800" tIns="45720" rIns="46800" bIns="45720" rtlCol="0" anchor="ctr"/>
          <a:lstStyle>
            <a:lvl1pPr algn="l">
              <a:defRPr sz="7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Tuesday, 1 May 2018</a:t>
            </a:r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2263" y="6524626"/>
            <a:ext cx="6467476" cy="217489"/>
          </a:xfrm>
          <a:prstGeom prst="rect">
            <a:avLst/>
          </a:prstGeom>
        </p:spPr>
        <p:txBody>
          <a:bodyPr vert="horz" lIns="46800" tIns="45720" rIns="46800" bIns="45720" rtlCol="0" anchor="ctr"/>
          <a:lstStyle>
            <a:lvl1pPr algn="ctr">
              <a:defRPr sz="75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OFFICIAL – SENSITIVE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739" y="6524625"/>
            <a:ext cx="2743200" cy="217488"/>
          </a:xfrm>
          <a:prstGeom prst="rect">
            <a:avLst/>
          </a:prstGeom>
        </p:spPr>
        <p:txBody>
          <a:bodyPr vert="horz" lIns="46800" tIns="45720" rIns="46800" bIns="45720" rtlCol="0" anchor="ctr"/>
          <a:lstStyle>
            <a:lvl1pPr algn="r">
              <a:defRPr sz="750">
                <a:solidFill>
                  <a:schemeClr val="bg1"/>
                </a:solidFill>
              </a:defRPr>
            </a:lvl1pPr>
          </a:lstStyle>
          <a:p>
            <a:fld id="{DE2C65E8-42CD-40E1-AA3B-13A5781E65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119063" y="4111623"/>
            <a:ext cx="7053263" cy="2305052"/>
          </a:xfrm>
        </p:spPr>
        <p:txBody>
          <a:bodyPr lIns="72000" tIns="126000">
            <a:noAutofit/>
          </a:bodyPr>
          <a:lstStyle>
            <a:lvl1pPr marL="0" indent="0">
              <a:buNone/>
              <a:defRPr sz="1350" b="1" baseline="0">
                <a:solidFill>
                  <a:srgbClr val="6F777B"/>
                </a:solidFill>
              </a:defRPr>
            </a:lvl1pPr>
            <a:lvl2pPr marL="342900" indent="0">
              <a:buNone/>
              <a:defRPr sz="1350" b="1">
                <a:solidFill>
                  <a:schemeClr val="bg1"/>
                </a:solidFill>
              </a:defRPr>
            </a:lvl2pPr>
            <a:lvl3pPr marL="685800" indent="0">
              <a:buNone/>
              <a:defRPr sz="1350" b="1">
                <a:solidFill>
                  <a:schemeClr val="bg1"/>
                </a:solidFill>
              </a:defRPr>
            </a:lvl3pPr>
            <a:lvl4pPr marL="1028700" indent="0">
              <a:buNone/>
              <a:defRPr sz="1350" b="1">
                <a:solidFill>
                  <a:schemeClr val="bg1"/>
                </a:solidFill>
              </a:defRPr>
            </a:lvl4pPr>
            <a:lvl5pPr marL="1371600" indent="0">
              <a:buNone/>
              <a:defRPr sz="13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 name &amp; title</a:t>
            </a:r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19063" y="4111200"/>
            <a:ext cx="11953876" cy="0"/>
          </a:xfrm>
          <a:prstGeom prst="line">
            <a:avLst/>
          </a:prstGeom>
          <a:ln w="12700">
            <a:gradFill>
              <a:gsLst>
                <a:gs pos="75000">
                  <a:srgbClr val="00AD93">
                    <a:alpha val="24000"/>
                  </a:srgbClr>
                </a:gs>
                <a:gs pos="50000">
                  <a:srgbClr val="00BEB7"/>
                </a:gs>
                <a:gs pos="25000">
                  <a:srgbClr val="2B8CC4"/>
                </a:gs>
                <a:gs pos="0">
                  <a:srgbClr val="005EA5"/>
                </a:gs>
                <a:gs pos="100000">
                  <a:srgbClr val="46B246">
                    <a:alpha val="0"/>
                  </a:srgb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713" y="127253"/>
            <a:ext cx="910203" cy="7607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2" y="127253"/>
            <a:ext cx="911259" cy="76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19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Tuesday, 1 May 2018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OFFICIAL – SENSITIVE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C65E8-42CD-40E1-AA3B-13A5781E6586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19063" y="1135586"/>
            <a:ext cx="11953876" cy="0"/>
          </a:xfrm>
          <a:prstGeom prst="line">
            <a:avLst/>
          </a:prstGeom>
          <a:ln w="12700">
            <a:gradFill>
              <a:gsLst>
                <a:gs pos="75000">
                  <a:srgbClr val="00AD93"/>
                </a:gs>
                <a:gs pos="50000">
                  <a:srgbClr val="00BEB7"/>
                </a:gs>
                <a:gs pos="25000">
                  <a:srgbClr val="2B8CC4"/>
                </a:gs>
                <a:gs pos="0">
                  <a:srgbClr val="005EA5"/>
                </a:gs>
                <a:gs pos="100000">
                  <a:srgbClr val="46B24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96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87" y="2348709"/>
            <a:ext cx="5760000" cy="2160587"/>
          </a:xfrm>
        </p:spPr>
        <p:txBody>
          <a:bodyPr lIns="90000" anchor="b">
            <a:normAutofit/>
          </a:bodyPr>
          <a:lstStyle>
            <a:lvl1pPr>
              <a:defRPr sz="27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Tuesday, 1 May 2018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OFFICIAL – SENSITIVE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C65E8-42CD-40E1-AA3B-13A5781E65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272887" y="1034873"/>
            <a:ext cx="5620051" cy="4788259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219600" y="4673763"/>
            <a:ext cx="1440000" cy="54000"/>
          </a:xfrm>
          <a:prstGeom prst="rect">
            <a:avLst/>
          </a:prstGeom>
          <a:gradFill>
            <a:gsLst>
              <a:gs pos="75000">
                <a:srgbClr val="00AD93"/>
              </a:gs>
              <a:gs pos="50000">
                <a:srgbClr val="00BEB7"/>
              </a:gs>
              <a:gs pos="25000">
                <a:srgbClr val="2B8CC4"/>
              </a:gs>
              <a:gs pos="0">
                <a:srgbClr val="005EA5"/>
              </a:gs>
              <a:gs pos="100000">
                <a:srgbClr val="46B24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309529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hasis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6003" y="1453703"/>
            <a:ext cx="5616936" cy="478297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350"/>
            </a:lvl4pPr>
            <a:lvl5pPr marL="1371600" indent="0" algn="ctr">
              <a:buNone/>
              <a:defRPr sz="1350"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Tuesday, 1 May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OFFICIAL – SENSITIVE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C65E8-42CD-40E1-AA3B-13A5781E6586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19063" y="1135586"/>
            <a:ext cx="11953876" cy="0"/>
          </a:xfrm>
          <a:prstGeom prst="line">
            <a:avLst/>
          </a:prstGeom>
          <a:ln w="12700">
            <a:gradFill>
              <a:gsLst>
                <a:gs pos="75000">
                  <a:srgbClr val="00AD93"/>
                </a:gs>
                <a:gs pos="50000">
                  <a:srgbClr val="00BEB7"/>
                </a:gs>
                <a:gs pos="25000">
                  <a:srgbClr val="2B8CC4"/>
                </a:gs>
                <a:gs pos="0">
                  <a:srgbClr val="005EA5"/>
                </a:gs>
                <a:gs pos="100000">
                  <a:srgbClr val="46B24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18114" y="1453702"/>
            <a:ext cx="5595655" cy="4782972"/>
          </a:xfrm>
        </p:spPr>
        <p:txBody>
          <a:bodyPr anchor="ctr"/>
          <a:lstStyle>
            <a:lvl1pPr algn="ctr"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952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Tuesday, 1 May 2018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OFFICIAL – SENSITIVE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C65E8-42CD-40E1-AA3B-13A5781E658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366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5EF3A-D9D6-2894-2831-3609DC2A4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06F77-E2E0-918E-955F-A023856B8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B1887-60E4-7BB4-800C-10145962B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D0039-2875-46F0-BAAB-2ED0D32F52DE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63C35-1B4F-7B16-A07B-E09CD115A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54CF1-200A-11EF-C8F8-99D163528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AF74C-C394-4820-AA19-AA6BACCC3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11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(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19063" y="6524625"/>
            <a:ext cx="2743200" cy="217488"/>
          </a:xfrm>
          <a:prstGeom prst="rect">
            <a:avLst/>
          </a:prstGeom>
        </p:spPr>
        <p:txBody>
          <a:bodyPr vert="horz" lIns="46800" tIns="45720" rIns="46800" bIns="45720" rtlCol="0" anchor="ctr"/>
          <a:lstStyle>
            <a:lvl1pPr algn="l">
              <a:defRPr sz="7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Tuesday, 1 May 2018</a:t>
            </a:r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2263" y="6524626"/>
            <a:ext cx="6467476" cy="217489"/>
          </a:xfrm>
          <a:prstGeom prst="rect">
            <a:avLst/>
          </a:prstGeom>
        </p:spPr>
        <p:txBody>
          <a:bodyPr vert="horz" lIns="46800" tIns="45720" rIns="46800" bIns="45720" rtlCol="0" anchor="ctr"/>
          <a:lstStyle>
            <a:lvl1pPr algn="ctr">
              <a:defRPr sz="75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OFFICIAL – SENSITIVE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739" y="6524625"/>
            <a:ext cx="2743200" cy="217488"/>
          </a:xfrm>
          <a:prstGeom prst="rect">
            <a:avLst/>
          </a:prstGeom>
        </p:spPr>
        <p:txBody>
          <a:bodyPr vert="horz" lIns="46800" tIns="45720" rIns="46800" bIns="45720" rtlCol="0" anchor="ctr"/>
          <a:lstStyle>
            <a:lvl1pPr algn="r">
              <a:defRPr sz="750">
                <a:solidFill>
                  <a:schemeClr val="bg1"/>
                </a:solidFill>
              </a:defRPr>
            </a:lvl1pPr>
          </a:lstStyle>
          <a:p>
            <a:fld id="{DE2C65E8-42CD-40E1-AA3B-13A5781E658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19064" y="115890"/>
            <a:ext cx="11953875" cy="10096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19064" y="1268414"/>
            <a:ext cx="11953875" cy="5087937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bg1"/>
                </a:solidFill>
              </a:defRPr>
            </a:lvl2pPr>
            <a:lvl3pPr marL="685800" indent="0">
              <a:buNone/>
              <a:defRPr sz="1350">
                <a:solidFill>
                  <a:schemeClr val="bg1"/>
                </a:solidFill>
              </a:defRPr>
            </a:lvl3pPr>
            <a:lvl4pPr marL="1028700" indent="0">
              <a:buNone/>
              <a:defRPr sz="1350">
                <a:solidFill>
                  <a:schemeClr val="bg1"/>
                </a:solidFill>
              </a:defRPr>
            </a:lvl4pPr>
            <a:lvl5pPr marL="1371600" indent="0"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19063" y="1135586"/>
            <a:ext cx="1195387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76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4DE5F8D6-E861-DE4B-98A9-970AEFFAE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06" y="-1"/>
            <a:ext cx="8800799" cy="11247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8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489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CD1519A8-3820-2E4F-8C43-036030399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06" y="-1"/>
            <a:ext cx="8800799" cy="11247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19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AD70C02-B37E-DD4E-BA7B-6FE39A2FA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06" y="-1"/>
            <a:ext cx="8800799" cy="11247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57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F300FD5-E190-1F44-8361-7D630CC63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06" y="-1"/>
            <a:ext cx="8800799" cy="11247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01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BC67B6-C2CE-4894-804B-27FCD6BFDEB8}"/>
              </a:ext>
            </a:extLst>
          </p:cNvPr>
          <p:cNvSpPr/>
          <p:nvPr/>
        </p:nvSpPr>
        <p:spPr>
          <a:xfrm>
            <a:off x="467360" y="1198878"/>
            <a:ext cx="2641600" cy="538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E3ABA17-1BE8-DD43-AB9A-3D0DA54BB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06" y="-1"/>
            <a:ext cx="8800799" cy="11247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65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1590C257-6B41-CD4A-BAF3-7A9F34EC3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06" y="-1"/>
            <a:ext cx="8800799" cy="11247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0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B37EE0BE-12D3-214B-B35B-001C9C8E4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06" y="-1"/>
            <a:ext cx="8800799" cy="11247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34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E5F2A82-B9C4-9F4A-9DA2-FAF995E60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06" y="-1"/>
            <a:ext cx="8800799" cy="11247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14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3A505-A17E-DDD5-0573-0CB60286D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D18837-A660-DD33-EFA4-E4FB4DDB7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4A9C1-F8B6-A979-C1E4-12984DE1D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D0039-2875-46F0-BAAB-2ED0D32F52DE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29EBB3-5D80-2FA9-7CD8-26D3AB1FB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BF55E-C4F2-F2CC-0068-1A973794A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AF74C-C394-4820-AA19-AA6BACCC3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1927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706881"/>
            <a:ext cx="6815667" cy="441928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E10D7A-DE54-4AB0-9D35-FDDD3E41311F}"/>
              </a:ext>
            </a:extLst>
          </p:cNvPr>
          <p:cNvSpPr/>
          <p:nvPr/>
        </p:nvSpPr>
        <p:spPr>
          <a:xfrm>
            <a:off x="467360" y="1198878"/>
            <a:ext cx="2641600" cy="538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4D0E2A6-FD0E-F140-8DD3-1E054AFCE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06" y="-1"/>
            <a:ext cx="8800799" cy="11247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72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FC0D9F8-78D0-4247-A637-4826B330E767}"/>
              </a:ext>
            </a:extLst>
          </p:cNvPr>
          <p:cNvSpPr/>
          <p:nvPr/>
        </p:nvSpPr>
        <p:spPr>
          <a:xfrm>
            <a:off x="467360" y="1198878"/>
            <a:ext cx="2641600" cy="538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4569F07-F3C7-E745-A1AC-3A132F860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06" y="-1"/>
            <a:ext cx="8800799" cy="11247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50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0BFE925C-50A7-DA40-89E7-062232F95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06" y="-1"/>
            <a:ext cx="8800799" cy="11247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81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- No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0837711C-7B82-CE41-83BA-A8F5F362B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06" y="-1"/>
            <a:ext cx="8800799" cy="11247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5196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0BA0F-9247-F3F4-18B1-36F9A738DD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6B2D0D-56DD-F1FF-2154-D1EEFC859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63948-AD07-A309-4E57-BB48EEA2A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BF7AB-06D6-4AD8-91EA-1CA02AB47ED2}" type="datetimeFigureOut">
              <a:rPr lang="en-GB" smtClean="0"/>
              <a:t>14/06/2024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95272-46A3-EFF4-D21B-AE000CD7B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E570C-5E01-2D8C-ED55-2233E6748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7EE0E-0593-4BEF-8056-616E341C794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10739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EB314-4A65-0ACD-CFA7-AB4365EB5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6E6A2-B828-48EA-DEAA-CFBCDFC1F4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32BD1-5AC4-A470-9B01-7372AF463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BF7AB-06D6-4AD8-91EA-1CA02AB47ED2}" type="datetimeFigureOut">
              <a:rPr lang="en-GB" smtClean="0"/>
              <a:t>14/06/2024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AA57D-AE4A-F448-8B43-07A03AF5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B6E3A-3698-1127-8F85-664255CBC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069237" cy="365125"/>
          </a:xfrm>
        </p:spPr>
        <p:txBody>
          <a:bodyPr/>
          <a:lstStyle/>
          <a:p>
            <a:fld id="{D157EE0E-0593-4BEF-8056-616E341C794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67480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60A52-E25E-0544-1B59-6EE8192CA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9CF32-7645-5B87-8A39-7CDBE8476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0F2E0-338D-3137-8E99-C21361428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BF7AB-06D6-4AD8-91EA-1CA02AB47ED2}" type="datetimeFigureOut">
              <a:rPr lang="en-GB" smtClean="0"/>
              <a:t>14/06/2024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C3A6E-36EF-32CF-732F-1B7E66746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470EF-B711-CC48-F71D-1B543334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7EE0E-0593-4BEF-8056-616E341C794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4052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92FC7-BBE7-FFCB-97CC-4C11601E1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5C3FC-89A9-259B-FEB1-5C21CCCC0E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69F632-DB15-22B2-5D50-FD280D4E5E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420096-D8CF-C9FB-75F0-7F0247084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BF7AB-06D6-4AD8-91EA-1CA02AB47ED2}" type="datetimeFigureOut">
              <a:rPr lang="en-GB" smtClean="0"/>
              <a:t>14/06/2024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D5104E-4692-D0C1-BC59-CA96311C9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FA92B5-ED00-5974-27CB-452FB3119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7EE0E-0593-4BEF-8056-616E341C794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87527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144A3-E1A7-256E-B3C1-C8D255F24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6375FA-C96D-F15A-DD4D-135725DE5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1B36BD-E846-825F-575E-97DBBBF48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ECEA3F-BB3E-3965-FA16-6179A998CA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587D86-F49D-AC52-4764-9C74C1C485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10D44C-306D-7D87-1F95-550F7E122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BF7AB-06D6-4AD8-91EA-1CA02AB47ED2}" type="datetimeFigureOut">
              <a:rPr lang="en-GB" smtClean="0"/>
              <a:t>14/06/2024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CB0643-09D1-6966-2B6C-2D6E1910C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2309DB-AE4C-5314-A43C-3D0D908FB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7EE0E-0593-4BEF-8056-616E341C794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8684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0FCB1-06FE-8738-485D-81E3FC011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59DB81-6567-8CE3-E1AC-0DFECCCCD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BF7AB-06D6-4AD8-91EA-1CA02AB47ED2}" type="datetimeFigureOut">
              <a:rPr lang="en-GB" smtClean="0"/>
              <a:t>14/06/2024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17F1E0-6533-A77A-360A-B343FE75E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1E4B5B-19E2-7A21-331E-E6898DF07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7EE0E-0593-4BEF-8056-616E341C794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9169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5BFD-D66F-4285-9D62-FB171963A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4A323-8966-526B-21BE-19821C4B30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9F6176-7EE3-D30D-6394-DDD118878A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5CBA4B-CC37-EA28-4400-6E9AB33DA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D0039-2875-46F0-BAAB-2ED0D32F52DE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067E4-FCCF-460A-85C8-9F7C13D31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A8DFA4-FC6C-0242-2801-1B10E8CF8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AF74C-C394-4820-AA19-AA6BACCC3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8541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630FB6-0CC5-981C-4099-623C1C858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BF7AB-06D6-4AD8-91EA-1CA02AB47ED2}" type="datetimeFigureOut">
              <a:rPr lang="en-GB" smtClean="0"/>
              <a:t>14/06/2024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BBCBD8-7B84-9ADB-3D26-9CC7EFF75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0DC9D0-1C77-110E-09D1-9F69B88D3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7EE0E-0593-4BEF-8056-616E341C794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18158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36D49-4FD2-AD60-2D57-78D472CD4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1E3DA-3626-1A53-BB85-F30FC1872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93D1E6-16DF-4B25-72BD-226BA50921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7B318-EB65-ED0E-886A-282B0E205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BF7AB-06D6-4AD8-91EA-1CA02AB47ED2}" type="datetimeFigureOut">
              <a:rPr lang="en-GB" smtClean="0"/>
              <a:t>14/06/2024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AE0F9-E3A4-7EE9-1E11-3729C9157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13EB2A-7BB2-15DC-B6E6-34085CC6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7EE0E-0593-4BEF-8056-616E341C794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68044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7CA76-FF10-C464-3648-6F44411E2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30BB04-4D6C-791F-C460-414A82D7A4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F2BFB0-4E77-8CCC-B622-38C478BF7B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F8B47-064D-3924-B705-BC4593D5B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BF7AB-06D6-4AD8-91EA-1CA02AB47ED2}" type="datetimeFigureOut">
              <a:rPr lang="en-GB" smtClean="0"/>
              <a:t>14/06/2024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E0C11-E33B-774C-3DBC-78E155D39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3DD09-ACBE-B0BA-ED6A-09AFBA10B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7EE0E-0593-4BEF-8056-616E341C794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49627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B02F1-0D86-94E8-CE1A-5770C32ED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14990A-0914-2018-252C-CF26B0E9BC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2A067-5699-4DD1-4F24-B26EB9039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BF7AB-06D6-4AD8-91EA-1CA02AB47ED2}" type="datetimeFigureOut">
              <a:rPr lang="en-GB" smtClean="0"/>
              <a:t>14/06/2024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7E281-061C-AB2C-0E1B-0853D4A4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5AF7F-0A5B-452E-D460-D8095A8DB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7EE0E-0593-4BEF-8056-616E341C794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4834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CAAB03-C45B-121B-7583-2BFB184459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244458-4AFF-2C83-EEAD-792787162B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55FB4-667D-5DF3-2264-5C8AC07FE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BF7AB-06D6-4AD8-91EA-1CA02AB47ED2}" type="datetimeFigureOut">
              <a:rPr lang="en-GB" smtClean="0"/>
              <a:t>14/06/2024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6B494-3466-5DD3-2E36-C0E6196C1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9FB1E-E473-C2A9-0B16-B27D9F9D8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7EE0E-0593-4BEF-8056-616E341C794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93644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8580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3D13A91C-1F3D-5544-A0A0-F08718927BC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28E58-2069-824F-A7C1-F5CC06C40018}" type="datetime1">
              <a:rPr lang="en-US" altLang="en-US"/>
              <a:pPr>
                <a:defRPr/>
              </a:pPr>
              <a:t>6/14/2024</a:t>
            </a:fld>
            <a:endParaRPr lang="en-US" alt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9B271E04-003D-DA41-AF31-D286CD9140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A66D4F7-EE26-2B4B-A7CE-E467828C51A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911225">
              <a:lnSpc>
                <a:spcPct val="100000"/>
              </a:lnSpc>
              <a:spcBef>
                <a:spcPct val="0"/>
              </a:spcBef>
              <a:defRPr/>
            </a:lvl1pPr>
          </a:lstStyle>
          <a:p>
            <a:pPr>
              <a:defRPr/>
            </a:pPr>
            <a:fld id="{058D02D1-1A46-2A4C-A0A4-124900B9C2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115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D44F2CA-E015-434D-8B62-0B0FB8236B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8798" y="1693101"/>
            <a:ext cx="9742785" cy="2782114"/>
          </a:xfrm>
          <a:prstGeom prst="rect">
            <a:avLst/>
          </a:prstGeom>
        </p:spPr>
        <p:txBody>
          <a:bodyPr anchor="t" anchorCtr="0"/>
          <a:lstStyle>
            <a:lvl1pPr algn="l">
              <a:defRPr sz="7200" b="0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Title of presentation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643ACF1-97C6-B844-81BB-6B026627C2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28798" y="5011028"/>
            <a:ext cx="9000000" cy="43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aseline="0">
                <a:solidFill>
                  <a:srgbClr val="158FDD"/>
                </a:solidFill>
                <a:latin typeface="Montserrat" panose="02000505000000020004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name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0CD566-0DDE-9641-AD32-F4D394FB3830}"/>
              </a:ext>
            </a:extLst>
          </p:cNvPr>
          <p:cNvSpPr/>
          <p:nvPr userDrawn="1"/>
        </p:nvSpPr>
        <p:spPr>
          <a:xfrm>
            <a:off x="0" y="6683828"/>
            <a:ext cx="12192000" cy="217714"/>
          </a:xfrm>
          <a:prstGeom prst="rect">
            <a:avLst/>
          </a:prstGeom>
          <a:solidFill>
            <a:srgbClr val="158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5DDC3B-226F-1140-90B0-4D00F69663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86162" y="440228"/>
            <a:ext cx="2124622" cy="71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434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marker slide: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00000" y="900000"/>
            <a:ext cx="9000000" cy="694645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>
              <a:defRPr sz="3600" cap="small" spc="300" baseline="0">
                <a:solidFill>
                  <a:srgbClr val="158FDD"/>
                </a:solidFill>
                <a:latin typeface="Montserrat" panose="02000505000000020004" pitchFamily="2" charset="77"/>
              </a:defRPr>
            </a:lvl1pPr>
          </a:lstStyle>
          <a:p>
            <a:r>
              <a:rPr lang="en-US"/>
              <a:t>section one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1890000"/>
            <a:ext cx="9000000" cy="3960000"/>
          </a:xfrm>
          <a:prstGeom prst="rect">
            <a:avLst/>
          </a:prstGeom>
        </p:spPr>
        <p:txBody>
          <a:bodyPr/>
          <a:lstStyle>
            <a:lvl1pPr>
              <a:defRPr sz="720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Section title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39FCE1-BD19-454C-A91C-B20939E7DB86}"/>
              </a:ext>
            </a:extLst>
          </p:cNvPr>
          <p:cNvSpPr/>
          <p:nvPr userDrawn="1"/>
        </p:nvSpPr>
        <p:spPr>
          <a:xfrm>
            <a:off x="0" y="0"/>
            <a:ext cx="571500" cy="6858000"/>
          </a:xfrm>
          <a:prstGeom prst="rect">
            <a:avLst/>
          </a:prstGeom>
          <a:pattFill prst="ltUpDiag">
            <a:fgClr>
              <a:srgbClr val="DADADE"/>
            </a:fgClr>
            <a:bgClr>
              <a:srgbClr val="22384E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79080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marker slide: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00000" y="900000"/>
            <a:ext cx="9000000" cy="694645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>
              <a:defRPr sz="3600" cap="small" spc="300" baseline="0">
                <a:solidFill>
                  <a:srgbClr val="BFEB71"/>
                </a:solidFill>
                <a:latin typeface="Montserrat" panose="02000505000000020004" pitchFamily="2" charset="77"/>
              </a:defRPr>
            </a:lvl1pPr>
          </a:lstStyle>
          <a:p>
            <a:r>
              <a:rPr lang="en-US"/>
              <a:t>section two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1890000"/>
            <a:ext cx="9000000" cy="3960000"/>
          </a:xfrm>
          <a:prstGeom prst="rect">
            <a:avLst/>
          </a:prstGeom>
        </p:spPr>
        <p:txBody>
          <a:bodyPr/>
          <a:lstStyle>
            <a:lvl1pPr>
              <a:defRPr sz="7200" baseline="0">
                <a:solidFill>
                  <a:schemeClr val="bg1"/>
                </a:solidFill>
                <a:latin typeface="+mj-lt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Section title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2D0388-4A5E-9247-BCC0-6325D2418B3F}"/>
              </a:ext>
            </a:extLst>
          </p:cNvPr>
          <p:cNvSpPr/>
          <p:nvPr userDrawn="1"/>
        </p:nvSpPr>
        <p:spPr>
          <a:xfrm>
            <a:off x="0" y="0"/>
            <a:ext cx="571500" cy="6858000"/>
          </a:xfrm>
          <a:prstGeom prst="rect">
            <a:avLst/>
          </a:prstGeom>
          <a:pattFill prst="ltUpDiag">
            <a:fgClr>
              <a:srgbClr val="F5F9EE"/>
            </a:fgClr>
            <a:bgClr>
              <a:srgbClr val="22384E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867166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8DD3DC-7BD2-4FFF-AD2A-49408E451F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2882" y="119746"/>
            <a:ext cx="4138613" cy="41747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800000" y="1800000"/>
            <a:ext cx="9000000" cy="3960000"/>
          </a:xfrm>
          <a:prstGeom prst="rect">
            <a:avLst/>
          </a:prstGeom>
        </p:spPr>
        <p:txBody>
          <a:bodyPr/>
          <a:lstStyle>
            <a:lvl1pPr>
              <a:defRPr sz="4800" baseline="0">
                <a:solidFill>
                  <a:srgbClr val="158FDD"/>
                </a:solidFill>
                <a:latin typeface="Montserrat" panose="02000505000000020004" pitchFamily="2" charset="77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Subsection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F4B972-14D7-714A-BA93-37E4AD790F14}"/>
              </a:ext>
            </a:extLst>
          </p:cNvPr>
          <p:cNvSpPr/>
          <p:nvPr userDrawn="1"/>
        </p:nvSpPr>
        <p:spPr>
          <a:xfrm>
            <a:off x="11620500" y="0"/>
            <a:ext cx="571500" cy="544286"/>
          </a:xfrm>
          <a:prstGeom prst="rect">
            <a:avLst/>
          </a:prstGeom>
          <a:pattFill prst="ltUpDiag">
            <a:fgClr>
              <a:schemeClr val="accent2"/>
            </a:fgClr>
            <a:bgClr>
              <a:srgbClr val="22384E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A43AAE-7665-D64A-BCD3-1228F4815D49}"/>
              </a:ext>
            </a:extLst>
          </p:cNvPr>
          <p:cNvSpPr/>
          <p:nvPr userDrawn="1"/>
        </p:nvSpPr>
        <p:spPr>
          <a:xfrm>
            <a:off x="0" y="6683828"/>
            <a:ext cx="12192000" cy="217714"/>
          </a:xfrm>
          <a:prstGeom prst="rect">
            <a:avLst/>
          </a:prstGeom>
          <a:solidFill>
            <a:srgbClr val="158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98921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FC966-9F0A-E818-3CCF-9429D2BC2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768EFA-EC84-68F5-B7F0-7168694CA4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C893E-ADCA-17AC-FF28-37C70D4487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9F6BAC-E525-C029-71FD-FC80A91334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F6B5B0-3956-956E-F7EE-5CB89AAA47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9B3ED1-A5C8-DAC4-76C1-6A8AD04C8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D0039-2875-46F0-BAAB-2ED0D32F52DE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30A225-15F1-6C21-7925-051AA6603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56B802-B128-D8D0-9B74-DD1888100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AF74C-C394-4820-AA19-AA6BACCC3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4697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-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800000" y="1800000"/>
            <a:ext cx="9000000" cy="3960000"/>
          </a:xfrm>
          <a:prstGeom prst="rect">
            <a:avLst/>
          </a:prstGeom>
        </p:spPr>
        <p:txBody>
          <a:bodyPr/>
          <a:lstStyle>
            <a:lvl1pPr>
              <a:defRPr sz="4800" baseline="0">
                <a:solidFill>
                  <a:srgbClr val="BFEB71"/>
                </a:solidFill>
                <a:latin typeface="Montserrat" panose="02000505000000020004" pitchFamily="2" charset="77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Subsection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E13286-6A23-EC4B-A811-E114045EB96B}"/>
              </a:ext>
            </a:extLst>
          </p:cNvPr>
          <p:cNvSpPr/>
          <p:nvPr userDrawn="1"/>
        </p:nvSpPr>
        <p:spPr>
          <a:xfrm>
            <a:off x="11620500" y="0"/>
            <a:ext cx="571500" cy="544286"/>
          </a:xfrm>
          <a:prstGeom prst="rect">
            <a:avLst/>
          </a:prstGeom>
          <a:pattFill prst="ltUpDiag">
            <a:fgClr>
              <a:srgbClr val="BFEB71"/>
            </a:fgClr>
            <a:bgClr>
              <a:srgbClr val="22384E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365B25-5C4A-A947-BF9B-FD2889CF9A8F}"/>
              </a:ext>
            </a:extLst>
          </p:cNvPr>
          <p:cNvSpPr/>
          <p:nvPr userDrawn="1"/>
        </p:nvSpPr>
        <p:spPr>
          <a:xfrm>
            <a:off x="0" y="6683828"/>
            <a:ext cx="12192000" cy="217714"/>
          </a:xfrm>
          <a:prstGeom prst="rect">
            <a:avLst/>
          </a:prstGeom>
          <a:solidFill>
            <a:srgbClr val="BFE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6C85D95-CA66-48C6-876A-288F621A8D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2882" y="119746"/>
            <a:ext cx="4138613" cy="41747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5429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or guide: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F4B972-14D7-714A-BA93-37E4AD790F14}"/>
              </a:ext>
            </a:extLst>
          </p:cNvPr>
          <p:cNvSpPr/>
          <p:nvPr userDrawn="1"/>
        </p:nvSpPr>
        <p:spPr>
          <a:xfrm>
            <a:off x="11620500" y="0"/>
            <a:ext cx="571500" cy="544286"/>
          </a:xfrm>
          <a:prstGeom prst="rect">
            <a:avLst/>
          </a:prstGeom>
          <a:pattFill prst="ltUpDiag">
            <a:fgClr>
              <a:schemeClr val="accent2"/>
            </a:fgClr>
            <a:bgClr>
              <a:srgbClr val="22384E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A43AAE-7665-D64A-BCD3-1228F4815D49}"/>
              </a:ext>
            </a:extLst>
          </p:cNvPr>
          <p:cNvSpPr/>
          <p:nvPr userDrawn="1"/>
        </p:nvSpPr>
        <p:spPr>
          <a:xfrm>
            <a:off x="0" y="6683828"/>
            <a:ext cx="12192000" cy="217714"/>
          </a:xfrm>
          <a:prstGeom prst="rect">
            <a:avLst/>
          </a:prstGeom>
          <a:solidFill>
            <a:srgbClr val="158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FCE3A1-C22B-41FD-AA22-FB9EB700A49C}"/>
              </a:ext>
            </a:extLst>
          </p:cNvPr>
          <p:cNvSpPr/>
          <p:nvPr userDrawn="1"/>
        </p:nvSpPr>
        <p:spPr>
          <a:xfrm>
            <a:off x="1096294" y="932483"/>
            <a:ext cx="3060000" cy="523512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EF50BD6-7281-40D4-983B-4C98834719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8396" y="2082967"/>
            <a:ext cx="2700000" cy="118608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50000"/>
              </a:lnSpc>
              <a:buFontTx/>
              <a:buNone/>
              <a:defRPr lang="en-US" sz="1400" baseline="0" smtClean="0">
                <a:solidFill>
                  <a:schemeClr val="bg2"/>
                </a:solidFill>
                <a:effectLst/>
                <a:latin typeface="Montserrat" panose="00000500000000000000" pitchFamily="50" charset="0"/>
              </a:defRPr>
            </a:lvl1pPr>
          </a:lstStyle>
          <a:p>
            <a:r>
              <a:rPr lang="en-US"/>
              <a:t>Caption or comment goes here. Change the icon above and picture below as appropriate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5581957C-8C53-48D0-A9C4-A782B2363C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58396" y="3367257"/>
            <a:ext cx="2700000" cy="2657700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buSzPct val="80000"/>
              <a:defRPr sz="2000" b="0" i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DA534C0-3130-490F-9602-CB70E2F820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99449" y="1353633"/>
            <a:ext cx="1978947" cy="44697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buFontTx/>
              <a:buNone/>
              <a:defRPr lang="en-US" sz="1800" b="0" i="0" spc="-100" baseline="0" smtClean="0">
                <a:solidFill>
                  <a:schemeClr val="bg2"/>
                </a:solidFill>
                <a:effectLst/>
                <a:latin typeface="+mj-lt"/>
              </a:defRPr>
            </a:lvl1pPr>
          </a:lstStyle>
          <a:p>
            <a:r>
              <a:rPr lang="en-US"/>
              <a:t>Sector 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613727-A4DF-46EA-B96B-AEEA52DD5E07}"/>
              </a:ext>
            </a:extLst>
          </p:cNvPr>
          <p:cNvSpPr/>
          <p:nvPr userDrawn="1"/>
        </p:nvSpPr>
        <p:spPr>
          <a:xfrm>
            <a:off x="4591571" y="928758"/>
            <a:ext cx="3060000" cy="523512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CDB9441-C829-4F76-9ACA-78A1BBB873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51831" y="2079242"/>
            <a:ext cx="2700000" cy="118608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50000"/>
              </a:lnSpc>
              <a:buFontTx/>
              <a:buNone/>
              <a:defRPr lang="en-US" sz="1400" baseline="0" smtClean="0">
                <a:solidFill>
                  <a:schemeClr val="bg2"/>
                </a:solidFill>
                <a:effectLst/>
                <a:latin typeface="Montserrat" panose="00000500000000000000" pitchFamily="50" charset="0"/>
              </a:defRPr>
            </a:lvl1pPr>
          </a:lstStyle>
          <a:p>
            <a:r>
              <a:rPr lang="en-US"/>
              <a:t>Caption or comment goes here. Change the icon above and picture below as appropriate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FFE03264-EDD2-43CE-8C4B-FF55CDDF11E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51831" y="3363532"/>
            <a:ext cx="2700000" cy="2657700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buSzPct val="80000"/>
              <a:defRPr sz="2000" b="0" i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BBA302C-5C6F-48A7-8BBB-401B5CB5A7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92884" y="1359685"/>
            <a:ext cx="1978947" cy="44697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buFontTx/>
              <a:buNone/>
              <a:defRPr lang="en-US" sz="1800" b="0" i="0" spc="-100" baseline="0" smtClean="0">
                <a:solidFill>
                  <a:schemeClr val="bg2"/>
                </a:solidFill>
                <a:effectLst/>
                <a:latin typeface="+mj-lt"/>
              </a:defRPr>
            </a:lvl1pPr>
          </a:lstStyle>
          <a:p>
            <a:r>
              <a:rPr lang="en-US"/>
              <a:t>Sector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5117D4-ACC5-4B70-87E6-AF7BCE6335B8}"/>
              </a:ext>
            </a:extLst>
          </p:cNvPr>
          <p:cNvSpPr/>
          <p:nvPr userDrawn="1"/>
        </p:nvSpPr>
        <p:spPr>
          <a:xfrm>
            <a:off x="8086848" y="928758"/>
            <a:ext cx="3060000" cy="523512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F674F13-5F49-4DEE-AE51-5F203D94FA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8950" y="2079242"/>
            <a:ext cx="2700000" cy="118608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50000"/>
              </a:lnSpc>
              <a:buFontTx/>
              <a:buNone/>
              <a:defRPr lang="en-US" sz="1400" baseline="0" smtClean="0">
                <a:solidFill>
                  <a:schemeClr val="bg2"/>
                </a:solidFill>
                <a:effectLst/>
                <a:latin typeface="Montserrat" panose="00000500000000000000" pitchFamily="50" charset="0"/>
              </a:defRPr>
            </a:lvl1pPr>
          </a:lstStyle>
          <a:p>
            <a:r>
              <a:rPr lang="en-US"/>
              <a:t>Caption or comment goes here. Change the icon above and picture below as appropriate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0FA2605D-0834-41E2-AF11-8EA47959EFC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48950" y="3363532"/>
            <a:ext cx="2700000" cy="2657700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buSzPct val="80000"/>
              <a:defRPr sz="2000" b="0" i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FCBA125-2FCF-4B0C-B832-9167AAC4BE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90003" y="1349908"/>
            <a:ext cx="1967901" cy="44697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buFontTx/>
              <a:buNone/>
              <a:defRPr lang="en-US" sz="1800" b="0" i="0" spc="-100" baseline="0" smtClean="0">
                <a:solidFill>
                  <a:schemeClr val="bg2"/>
                </a:solidFill>
                <a:effectLst/>
                <a:latin typeface="+mj-lt"/>
              </a:defRPr>
            </a:lvl1pPr>
          </a:lstStyle>
          <a:p>
            <a:r>
              <a:rPr lang="en-US"/>
              <a:t>Sector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1DA18EB-6427-4173-A56B-A32C1B659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397" y="1304644"/>
            <a:ext cx="466679" cy="4567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9D30D77-AF70-4FF6-A4FF-2C287867C0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0271" y="1300919"/>
            <a:ext cx="466679" cy="4567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4E47168-0BBB-4EA6-9902-D8B418EC30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951" y="1300919"/>
            <a:ext cx="466679" cy="456750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711AA0A7-5EDC-45E3-A78B-63C2FCBC9E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2882" y="119746"/>
            <a:ext cx="4138613" cy="41747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7325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or gu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FE13286-6A23-EC4B-A811-E114045EB96B}"/>
              </a:ext>
            </a:extLst>
          </p:cNvPr>
          <p:cNvSpPr/>
          <p:nvPr userDrawn="1"/>
        </p:nvSpPr>
        <p:spPr>
          <a:xfrm>
            <a:off x="11620500" y="0"/>
            <a:ext cx="571500" cy="544286"/>
          </a:xfrm>
          <a:prstGeom prst="rect">
            <a:avLst/>
          </a:prstGeom>
          <a:pattFill prst="ltUpDiag">
            <a:fgClr>
              <a:srgbClr val="BFEB71"/>
            </a:fgClr>
            <a:bgClr>
              <a:srgbClr val="22384E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365B25-5C4A-A947-BF9B-FD2889CF9A8F}"/>
              </a:ext>
            </a:extLst>
          </p:cNvPr>
          <p:cNvSpPr/>
          <p:nvPr userDrawn="1"/>
        </p:nvSpPr>
        <p:spPr>
          <a:xfrm>
            <a:off x="0" y="6683828"/>
            <a:ext cx="12192000" cy="217714"/>
          </a:xfrm>
          <a:prstGeom prst="rect">
            <a:avLst/>
          </a:prstGeom>
          <a:solidFill>
            <a:srgbClr val="BFE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2E59F1-86CC-40F6-8972-1A7AEB7F2887}"/>
              </a:ext>
            </a:extLst>
          </p:cNvPr>
          <p:cNvSpPr/>
          <p:nvPr userDrawn="1"/>
        </p:nvSpPr>
        <p:spPr>
          <a:xfrm>
            <a:off x="1096294" y="932483"/>
            <a:ext cx="3060000" cy="5235124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73D18DC-1580-44D5-997E-1D8B1BFADE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8396" y="2082967"/>
            <a:ext cx="2700000" cy="118608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50000"/>
              </a:lnSpc>
              <a:buFontTx/>
              <a:buNone/>
              <a:defRPr lang="en-US" sz="1400" baseline="0" smtClean="0">
                <a:solidFill>
                  <a:schemeClr val="bg2"/>
                </a:solidFill>
                <a:effectLst/>
                <a:latin typeface="Montserrat" panose="00000500000000000000" pitchFamily="50" charset="0"/>
              </a:defRPr>
            </a:lvl1pPr>
          </a:lstStyle>
          <a:p>
            <a:r>
              <a:rPr lang="en-US"/>
              <a:t>Caption or comment goes here. Change the icon above and picture below as appropriate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6CA40A7-A359-488C-9797-DB0480E1EF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58396" y="3367257"/>
            <a:ext cx="2700000" cy="2657700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buSzPct val="80000"/>
              <a:defRPr sz="2000" b="0" i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B4AD822-5F7F-4FEC-84A5-73308AEB23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99449" y="1353633"/>
            <a:ext cx="1978947" cy="44697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buFontTx/>
              <a:buNone/>
              <a:defRPr lang="en-US" sz="1800" b="0" i="0" spc="-100" baseline="0" smtClean="0">
                <a:solidFill>
                  <a:schemeClr val="bg2"/>
                </a:solidFill>
                <a:effectLst/>
                <a:latin typeface="+mj-lt"/>
              </a:defRPr>
            </a:lvl1pPr>
          </a:lstStyle>
          <a:p>
            <a:r>
              <a:rPr lang="en-US"/>
              <a:t>Sector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FE4A51-49FB-414C-AE94-99D64DD7F3EB}"/>
              </a:ext>
            </a:extLst>
          </p:cNvPr>
          <p:cNvSpPr/>
          <p:nvPr userDrawn="1"/>
        </p:nvSpPr>
        <p:spPr>
          <a:xfrm>
            <a:off x="4591571" y="928758"/>
            <a:ext cx="3060000" cy="5235124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2FBDD03-24E7-41D8-B483-CF1E083C42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51831" y="2079242"/>
            <a:ext cx="2700000" cy="118608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50000"/>
              </a:lnSpc>
              <a:buFontTx/>
              <a:buNone/>
              <a:defRPr lang="en-US" sz="1400" baseline="0" smtClean="0">
                <a:solidFill>
                  <a:schemeClr val="bg2"/>
                </a:solidFill>
                <a:effectLst/>
                <a:latin typeface="Montserrat" panose="00000500000000000000" pitchFamily="50" charset="0"/>
              </a:defRPr>
            </a:lvl1pPr>
          </a:lstStyle>
          <a:p>
            <a:r>
              <a:rPr lang="en-US"/>
              <a:t>Caption or comment goes here. Change the icon above and picture below as appropriate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37471C71-0B19-47A3-B5EA-BCDDBA5921C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51831" y="3363532"/>
            <a:ext cx="2700000" cy="2657700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buSzPct val="80000"/>
              <a:defRPr sz="2000" b="0" i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B0E2DF5-ACAB-4134-B0EA-C141F6386AE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92884" y="1359685"/>
            <a:ext cx="1978947" cy="44697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buFontTx/>
              <a:buNone/>
              <a:defRPr lang="en-US" sz="1800" b="0" i="0" spc="-100" baseline="0" smtClean="0">
                <a:solidFill>
                  <a:schemeClr val="bg2"/>
                </a:solidFill>
                <a:effectLst/>
                <a:latin typeface="+mj-lt"/>
              </a:defRPr>
            </a:lvl1pPr>
          </a:lstStyle>
          <a:p>
            <a:r>
              <a:rPr lang="en-US"/>
              <a:t>Sector title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59E982-4690-4634-AC48-B1676A31F94E}"/>
              </a:ext>
            </a:extLst>
          </p:cNvPr>
          <p:cNvSpPr/>
          <p:nvPr userDrawn="1"/>
        </p:nvSpPr>
        <p:spPr>
          <a:xfrm>
            <a:off x="8086848" y="928758"/>
            <a:ext cx="3060000" cy="5235124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5E3C2BB-7A89-4728-98F8-28F8D73A84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8950" y="2079242"/>
            <a:ext cx="2700000" cy="118608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50000"/>
              </a:lnSpc>
              <a:buFontTx/>
              <a:buNone/>
              <a:defRPr lang="en-US" sz="1400" baseline="0" smtClean="0">
                <a:solidFill>
                  <a:schemeClr val="bg2"/>
                </a:solidFill>
                <a:effectLst/>
                <a:latin typeface="Montserrat" panose="00000500000000000000" pitchFamily="50" charset="0"/>
              </a:defRPr>
            </a:lvl1pPr>
          </a:lstStyle>
          <a:p>
            <a:r>
              <a:rPr lang="en-US"/>
              <a:t>Caption or comment goes here. Change the icon above and picture below as appropriate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0424E6DC-F4CB-44CE-8493-B8A6B72918A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48950" y="3363532"/>
            <a:ext cx="2700000" cy="2657700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buSzPct val="80000"/>
              <a:defRPr sz="2000" b="0" i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198A883-5DDB-4467-B9F2-2FADD46D57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90003" y="1349908"/>
            <a:ext cx="1967901" cy="44697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buFontTx/>
              <a:buNone/>
              <a:defRPr lang="en-US" sz="1800" b="0" i="0" spc="-100" baseline="0" smtClean="0">
                <a:solidFill>
                  <a:schemeClr val="bg2"/>
                </a:solidFill>
                <a:effectLst/>
                <a:latin typeface="+mj-lt"/>
              </a:defRPr>
            </a:lvl1pPr>
          </a:lstStyle>
          <a:p>
            <a:r>
              <a:rPr lang="en-US"/>
              <a:t>Sector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BAF6F2-C349-4F31-B7DC-810FAACCC9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397" y="1304644"/>
            <a:ext cx="466679" cy="4567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F2FCC3-6B98-4413-89F7-2F8A35234C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0271" y="1300919"/>
            <a:ext cx="466679" cy="4567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93EC3E1-FBF8-4289-A151-7B085481A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951" y="1300919"/>
            <a:ext cx="466679" cy="456750"/>
          </a:xfrm>
          <a:prstGeom prst="rect">
            <a:avLst/>
          </a:prstGeo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111795E2-A2E5-4C02-A4A2-05D5CC3FA6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2882" y="119746"/>
            <a:ext cx="4138613" cy="41747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9400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799999" y="1801324"/>
            <a:ext cx="7794937" cy="360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US" sz="3600" baseline="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/>
              <a:t>Quote or running text goes here.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F8DF6B-4B61-0F46-9D2B-78F9C0FE64A1}"/>
              </a:ext>
            </a:extLst>
          </p:cNvPr>
          <p:cNvSpPr/>
          <p:nvPr userDrawn="1"/>
        </p:nvSpPr>
        <p:spPr>
          <a:xfrm>
            <a:off x="11620500" y="0"/>
            <a:ext cx="571500" cy="544286"/>
          </a:xfrm>
          <a:prstGeom prst="rect">
            <a:avLst/>
          </a:prstGeom>
          <a:pattFill prst="ltUpDiag">
            <a:fgClr>
              <a:schemeClr val="accent2"/>
            </a:fgClr>
            <a:bgClr>
              <a:srgbClr val="22384E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9C6F85-D4F1-2F43-A440-8371982A011F}"/>
              </a:ext>
            </a:extLst>
          </p:cNvPr>
          <p:cNvSpPr/>
          <p:nvPr userDrawn="1"/>
        </p:nvSpPr>
        <p:spPr>
          <a:xfrm>
            <a:off x="0" y="6683828"/>
            <a:ext cx="12192000" cy="217714"/>
          </a:xfrm>
          <a:prstGeom prst="rect">
            <a:avLst/>
          </a:prstGeom>
          <a:solidFill>
            <a:srgbClr val="158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E2578FF-EBF9-4F68-8912-1D3C53327F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2882" y="119746"/>
            <a:ext cx="4138613" cy="41747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in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799999" y="1801324"/>
            <a:ext cx="7870093" cy="360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US" sz="3600" baseline="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/>
              <a:t>Quote or running text goes here.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34E9C5-269D-7E45-A17D-105C45C61595}"/>
              </a:ext>
            </a:extLst>
          </p:cNvPr>
          <p:cNvSpPr txBox="1"/>
          <p:nvPr userDrawn="1"/>
        </p:nvSpPr>
        <p:spPr>
          <a:xfrm>
            <a:off x="7028906" y="119746"/>
            <a:ext cx="4382589" cy="41969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r"/>
            <a:r>
              <a:rPr lang="en-US" sz="2400">
                <a:solidFill>
                  <a:schemeClr val="bg1"/>
                </a:solidFill>
                <a:latin typeface="Montserrat" panose="02000505000000020004" pitchFamily="2" charset="77"/>
              </a:rPr>
              <a:t>Section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F8DF6B-4B61-0F46-9D2B-78F9C0FE64A1}"/>
              </a:ext>
            </a:extLst>
          </p:cNvPr>
          <p:cNvSpPr/>
          <p:nvPr userDrawn="1"/>
        </p:nvSpPr>
        <p:spPr>
          <a:xfrm>
            <a:off x="11620500" y="0"/>
            <a:ext cx="571500" cy="544286"/>
          </a:xfrm>
          <a:prstGeom prst="rect">
            <a:avLst/>
          </a:prstGeom>
          <a:pattFill prst="ltUpDiag">
            <a:fgClr>
              <a:srgbClr val="BFEB71"/>
            </a:fgClr>
            <a:bgClr>
              <a:srgbClr val="22384E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01390C-FE33-6B42-9AB6-D8407EA70F4B}"/>
              </a:ext>
            </a:extLst>
          </p:cNvPr>
          <p:cNvSpPr/>
          <p:nvPr userDrawn="1"/>
        </p:nvSpPr>
        <p:spPr>
          <a:xfrm>
            <a:off x="0" y="6683828"/>
            <a:ext cx="12192000" cy="217714"/>
          </a:xfrm>
          <a:prstGeom prst="rect">
            <a:avLst/>
          </a:prstGeom>
          <a:solidFill>
            <a:srgbClr val="BFE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132725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800000" y="1801324"/>
            <a:ext cx="8226316" cy="115452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US" sz="3500" baseline="0" smtClean="0">
                <a:solidFill>
                  <a:srgbClr val="158FDD"/>
                </a:solidFill>
                <a:effectLst/>
                <a:latin typeface="Montserrat" panose="02000505000000020004" pitchFamily="2" charset="77"/>
              </a:defRPr>
            </a:lvl1pPr>
          </a:lstStyle>
          <a:p>
            <a:r>
              <a:rPr lang="en-US"/>
              <a:t>Question or premise goes here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800000" y="3141026"/>
            <a:ext cx="8226316" cy="23453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US" sz="3500" baseline="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/>
              <a:t>Answer or further info goes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632ADF-C04D-D84C-B779-894A1CCDDCF0}"/>
              </a:ext>
            </a:extLst>
          </p:cNvPr>
          <p:cNvSpPr/>
          <p:nvPr userDrawn="1"/>
        </p:nvSpPr>
        <p:spPr>
          <a:xfrm>
            <a:off x="11620500" y="0"/>
            <a:ext cx="571500" cy="544286"/>
          </a:xfrm>
          <a:prstGeom prst="rect">
            <a:avLst/>
          </a:prstGeom>
          <a:pattFill prst="ltUpDiag">
            <a:fgClr>
              <a:schemeClr val="accent2"/>
            </a:fgClr>
            <a:bgClr>
              <a:srgbClr val="22384E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DF0450-67A7-8A4B-A8EE-FEAFCD1C3BDF}"/>
              </a:ext>
            </a:extLst>
          </p:cNvPr>
          <p:cNvSpPr/>
          <p:nvPr userDrawn="1"/>
        </p:nvSpPr>
        <p:spPr>
          <a:xfrm>
            <a:off x="0" y="6683828"/>
            <a:ext cx="12192000" cy="217714"/>
          </a:xfrm>
          <a:prstGeom prst="rect">
            <a:avLst/>
          </a:prstGeom>
          <a:solidFill>
            <a:srgbClr val="158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91537DA-E094-49A3-A64F-A4070D6450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2882" y="119746"/>
            <a:ext cx="4138613" cy="41747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&amp;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800000" y="1801324"/>
            <a:ext cx="8226316" cy="115452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US" sz="3500" baseline="0" smtClean="0">
                <a:solidFill>
                  <a:srgbClr val="BFEB71"/>
                </a:solidFill>
                <a:effectLst/>
                <a:latin typeface="Montserrat" panose="02000505000000020004" pitchFamily="2" charset="77"/>
              </a:defRPr>
            </a:lvl1pPr>
          </a:lstStyle>
          <a:p>
            <a:r>
              <a:rPr lang="en-US"/>
              <a:t>Question or premise goes here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800000" y="3141026"/>
            <a:ext cx="8226316" cy="23453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US" sz="3500" baseline="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/>
              <a:t>Answer or further info goes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E6109B-DD23-514C-8665-9D7454B5919E}"/>
              </a:ext>
            </a:extLst>
          </p:cNvPr>
          <p:cNvSpPr/>
          <p:nvPr userDrawn="1"/>
        </p:nvSpPr>
        <p:spPr>
          <a:xfrm>
            <a:off x="11620500" y="0"/>
            <a:ext cx="571500" cy="544286"/>
          </a:xfrm>
          <a:prstGeom prst="rect">
            <a:avLst/>
          </a:prstGeom>
          <a:pattFill prst="ltUpDiag">
            <a:fgClr>
              <a:srgbClr val="BFEB71"/>
            </a:fgClr>
            <a:bgClr>
              <a:srgbClr val="22384E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2CA77F-6770-134D-A156-C4421C259F5E}"/>
              </a:ext>
            </a:extLst>
          </p:cNvPr>
          <p:cNvSpPr/>
          <p:nvPr userDrawn="1"/>
        </p:nvSpPr>
        <p:spPr>
          <a:xfrm>
            <a:off x="0" y="6683828"/>
            <a:ext cx="12192000" cy="217714"/>
          </a:xfrm>
          <a:prstGeom prst="rect">
            <a:avLst/>
          </a:prstGeom>
          <a:solidFill>
            <a:srgbClr val="BFE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EDF812B-94AC-4749-A319-0FD9C5B1C4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2882" y="119746"/>
            <a:ext cx="4138613" cy="41747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3787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0" y="1800000"/>
            <a:ext cx="4680000" cy="3600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lang="en-US" sz="3600" baseline="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/>
              <a:t>Caption or comment goes here. 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800000" y="1800000"/>
            <a:ext cx="3600000" cy="3600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Bitter Regular" panose="02000000000000000000" pitchFamily="2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D5DF26-9708-1D4D-876D-2C8F02505931}"/>
              </a:ext>
            </a:extLst>
          </p:cNvPr>
          <p:cNvSpPr/>
          <p:nvPr userDrawn="1"/>
        </p:nvSpPr>
        <p:spPr>
          <a:xfrm>
            <a:off x="11620500" y="0"/>
            <a:ext cx="571500" cy="544286"/>
          </a:xfrm>
          <a:prstGeom prst="rect">
            <a:avLst/>
          </a:prstGeom>
          <a:pattFill prst="ltUpDiag">
            <a:fgClr>
              <a:schemeClr val="accent2"/>
            </a:fgClr>
            <a:bgClr>
              <a:srgbClr val="22384E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E0D898-0BFB-C941-9121-BC8E8ABB775E}"/>
              </a:ext>
            </a:extLst>
          </p:cNvPr>
          <p:cNvSpPr/>
          <p:nvPr userDrawn="1"/>
        </p:nvSpPr>
        <p:spPr>
          <a:xfrm>
            <a:off x="0" y="6683828"/>
            <a:ext cx="12192000" cy="217714"/>
          </a:xfrm>
          <a:prstGeom prst="rect">
            <a:avLst/>
          </a:prstGeom>
          <a:solidFill>
            <a:srgbClr val="158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3F70426-7488-45E6-9A7C-B22646469E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2882" y="119746"/>
            <a:ext cx="4138613" cy="41747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0" y="1800000"/>
            <a:ext cx="4680000" cy="3600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lang="en-US" sz="3600" baseline="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/>
              <a:t>Caption or comment goes here. 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800000" y="1800000"/>
            <a:ext cx="3600000" cy="3600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Bitter Regular" panose="02000000000000000000" pitchFamily="2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D5DF26-9708-1D4D-876D-2C8F02505931}"/>
              </a:ext>
            </a:extLst>
          </p:cNvPr>
          <p:cNvSpPr/>
          <p:nvPr userDrawn="1"/>
        </p:nvSpPr>
        <p:spPr>
          <a:xfrm>
            <a:off x="11620500" y="0"/>
            <a:ext cx="571500" cy="544286"/>
          </a:xfrm>
          <a:prstGeom prst="rect">
            <a:avLst/>
          </a:prstGeom>
          <a:pattFill prst="ltUpDiag">
            <a:fgClr>
              <a:srgbClr val="BFEB71"/>
            </a:fgClr>
            <a:bgClr>
              <a:srgbClr val="22384E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74083A-ECCD-0C48-A220-35C76344EC7C}"/>
              </a:ext>
            </a:extLst>
          </p:cNvPr>
          <p:cNvSpPr/>
          <p:nvPr userDrawn="1"/>
        </p:nvSpPr>
        <p:spPr>
          <a:xfrm>
            <a:off x="0" y="6683828"/>
            <a:ext cx="12192000" cy="217714"/>
          </a:xfrm>
          <a:prstGeom prst="rect">
            <a:avLst/>
          </a:prstGeom>
          <a:solidFill>
            <a:srgbClr val="BFE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779C012-D78E-40C7-8C7E-F6D234D1FA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2882" y="119746"/>
            <a:ext cx="4138613" cy="41747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6542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ght green: use with ca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C6ACAF-55CF-A84F-9DBD-5F02B5E8C3CC}"/>
              </a:ext>
            </a:extLst>
          </p:cNvPr>
          <p:cNvSpPr/>
          <p:nvPr userDrawn="1"/>
        </p:nvSpPr>
        <p:spPr>
          <a:xfrm>
            <a:off x="0" y="0"/>
            <a:ext cx="12192000" cy="6901542"/>
          </a:xfrm>
          <a:prstGeom prst="rect">
            <a:avLst/>
          </a:prstGeom>
          <a:solidFill>
            <a:srgbClr val="BFE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latin typeface="Bitter Regular" panose="02000000000000000000" pitchFamily="2" charset="77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C6D9A18-C6F9-E249-A7D1-50C2AEA9EF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16505" y="1920491"/>
            <a:ext cx="8630653" cy="360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US" sz="2400" spc="-100" baseline="0" smtClean="0">
                <a:solidFill>
                  <a:srgbClr val="22384E"/>
                </a:solidFill>
                <a:effectLst/>
                <a:latin typeface="+mj-lt"/>
              </a:defRPr>
            </a:lvl1pPr>
          </a:lstStyle>
          <a:p>
            <a:r>
              <a:rPr lang="en-US"/>
              <a:t>Quote or running text goes here. Use with caution as this slide </a:t>
            </a:r>
            <a:br>
              <a:rPr lang="en-US"/>
            </a:br>
            <a:r>
              <a:rPr lang="en-US"/>
              <a:t>will be very vivid. 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4A97EBB-0903-4C6A-A7AF-1692FF660A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28908" y="162207"/>
            <a:ext cx="4382589" cy="369332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800">
                <a:solidFill>
                  <a:schemeClr val="accent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6497B7-E3B3-4FA7-8A1E-942D46F9291A}"/>
              </a:ext>
            </a:extLst>
          </p:cNvPr>
          <p:cNvSpPr/>
          <p:nvPr userDrawn="1"/>
        </p:nvSpPr>
        <p:spPr>
          <a:xfrm>
            <a:off x="11620500" y="0"/>
            <a:ext cx="571500" cy="544286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accent3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3590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E1AE5-66B1-7D1A-6315-741F7E894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67477B-07B6-B4C2-35CA-ECE35D5F0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D0039-2875-46F0-BAAB-2ED0D32F52DE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5AB9F8-5AD8-FD35-E3F6-774D8BC9A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BA1D5F-17F6-52D2-91DB-033F8A752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AF74C-C394-4820-AA19-AA6BACCC3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4074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ght blue: use with ca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86BC35-47B5-134E-869A-0D31310A4138}"/>
              </a:ext>
            </a:extLst>
          </p:cNvPr>
          <p:cNvSpPr/>
          <p:nvPr userDrawn="1"/>
        </p:nvSpPr>
        <p:spPr>
          <a:xfrm>
            <a:off x="0" y="0"/>
            <a:ext cx="12192000" cy="6901542"/>
          </a:xfrm>
          <a:prstGeom prst="rect">
            <a:avLst/>
          </a:prstGeom>
          <a:solidFill>
            <a:srgbClr val="158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0" i="0">
              <a:latin typeface="Bitter Regular" panose="02000000000000000000" pitchFamily="2" charset="77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A2E5D23-1FBC-4961-BC2B-6F8C7F74EE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28908" y="162207"/>
            <a:ext cx="4382589" cy="369332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8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D762DE-6F68-4D50-B784-22ACA660C849}"/>
              </a:ext>
            </a:extLst>
          </p:cNvPr>
          <p:cNvSpPr/>
          <p:nvPr userDrawn="1"/>
        </p:nvSpPr>
        <p:spPr>
          <a:xfrm>
            <a:off x="11620500" y="0"/>
            <a:ext cx="571500" cy="544286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accent2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97AF4D7-3E89-4C13-B6D9-CCD450996D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16505" y="1920491"/>
            <a:ext cx="8630653" cy="360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US" sz="2400" spc="-100" baseline="0" smtClean="0">
                <a:solidFill>
                  <a:schemeClr val="bg2"/>
                </a:solidFill>
                <a:effectLst/>
                <a:latin typeface="+mj-lt"/>
              </a:defRPr>
            </a:lvl1pPr>
          </a:lstStyle>
          <a:p>
            <a:r>
              <a:rPr lang="en-US"/>
              <a:t>Quote or running text goes here. Use with caution as this slide </a:t>
            </a:r>
            <a:br>
              <a:rPr lang="en-US"/>
            </a:br>
            <a:r>
              <a:rPr lang="en-US"/>
              <a:t>will be very vivid. </a:t>
            </a:r>
          </a:p>
        </p:txBody>
      </p:sp>
    </p:spTree>
    <p:extLst>
      <p:ext uri="{BB962C8B-B14F-4D97-AF65-F5344CB8AC3E}">
        <p14:creationId xmlns:p14="http://schemas.microsoft.com/office/powerpoint/2010/main" val="12660326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: Apprentices mg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1CCCD7-C792-8E49-8EFA-666C89520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90154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059412" y="1800000"/>
            <a:ext cx="4680000" cy="3600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lang="en-US" sz="3600" b="0" i="1" baseline="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/>
              <a:t>“Quote goes here.”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D5DF26-9708-1D4D-876D-2C8F02505931}"/>
              </a:ext>
            </a:extLst>
          </p:cNvPr>
          <p:cNvSpPr/>
          <p:nvPr userDrawn="1"/>
        </p:nvSpPr>
        <p:spPr>
          <a:xfrm>
            <a:off x="11620500" y="0"/>
            <a:ext cx="571500" cy="544286"/>
          </a:xfrm>
          <a:prstGeom prst="rect">
            <a:avLst/>
          </a:prstGeom>
          <a:pattFill prst="ltUpDiag">
            <a:fgClr>
              <a:schemeClr val="accent2"/>
            </a:fgClr>
            <a:bgClr>
              <a:srgbClr val="22384E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E0D898-0BFB-C941-9121-BC8E8ABB775E}"/>
              </a:ext>
            </a:extLst>
          </p:cNvPr>
          <p:cNvSpPr/>
          <p:nvPr userDrawn="1"/>
        </p:nvSpPr>
        <p:spPr>
          <a:xfrm>
            <a:off x="0" y="6683828"/>
            <a:ext cx="12192000" cy="217714"/>
          </a:xfrm>
          <a:prstGeom prst="rect">
            <a:avLst/>
          </a:prstGeom>
          <a:solidFill>
            <a:srgbClr val="158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300E3F3-0D14-41B3-9F84-816B4C2367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2882" y="119746"/>
            <a:ext cx="4138613" cy="41747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8996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: Workfo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B3986F-BA95-464A-9AA5-0620436036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059412" y="1800000"/>
            <a:ext cx="4680000" cy="3600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lang="en-US" sz="3600" b="0" i="1" baseline="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/>
              <a:t>“Quote goes here.”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D5DF26-9708-1D4D-876D-2C8F02505931}"/>
              </a:ext>
            </a:extLst>
          </p:cNvPr>
          <p:cNvSpPr/>
          <p:nvPr userDrawn="1"/>
        </p:nvSpPr>
        <p:spPr>
          <a:xfrm>
            <a:off x="11620500" y="0"/>
            <a:ext cx="571500" cy="544286"/>
          </a:xfrm>
          <a:prstGeom prst="rect">
            <a:avLst/>
          </a:prstGeom>
          <a:pattFill prst="ltUpDiag">
            <a:fgClr>
              <a:schemeClr val="accent2"/>
            </a:fgClr>
            <a:bgClr>
              <a:srgbClr val="22384E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E0D898-0BFB-C941-9121-BC8E8ABB775E}"/>
              </a:ext>
            </a:extLst>
          </p:cNvPr>
          <p:cNvSpPr/>
          <p:nvPr userDrawn="1"/>
        </p:nvSpPr>
        <p:spPr>
          <a:xfrm>
            <a:off x="0" y="6683828"/>
            <a:ext cx="12192000" cy="217714"/>
          </a:xfrm>
          <a:prstGeom prst="rect">
            <a:avLst/>
          </a:prstGeom>
          <a:solidFill>
            <a:srgbClr val="158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9C47EE6-2C46-4F4E-BC8D-554FDB7519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2882" y="119746"/>
            <a:ext cx="4138613" cy="41747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1166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: Sustinability \ Biodivers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F70D87-C92D-AE41-A369-3224932E8B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575" y="0"/>
            <a:ext cx="12220575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059412" y="1800000"/>
            <a:ext cx="4680000" cy="3600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lang="en-US" sz="3600" b="0" i="1" baseline="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/>
              <a:t>“Quote goes here.”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E0D898-0BFB-C941-9121-BC8E8ABB775E}"/>
              </a:ext>
            </a:extLst>
          </p:cNvPr>
          <p:cNvSpPr/>
          <p:nvPr userDrawn="1"/>
        </p:nvSpPr>
        <p:spPr>
          <a:xfrm>
            <a:off x="0" y="6683828"/>
            <a:ext cx="12192000" cy="217714"/>
          </a:xfrm>
          <a:prstGeom prst="rect">
            <a:avLst/>
          </a:prstGeom>
          <a:solidFill>
            <a:srgbClr val="158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268172-9F48-432F-8DF4-FEDF78463C51}"/>
              </a:ext>
            </a:extLst>
          </p:cNvPr>
          <p:cNvSpPr/>
          <p:nvPr userDrawn="1"/>
        </p:nvSpPr>
        <p:spPr>
          <a:xfrm>
            <a:off x="11620500" y="0"/>
            <a:ext cx="571500" cy="544286"/>
          </a:xfrm>
          <a:prstGeom prst="rect">
            <a:avLst/>
          </a:prstGeom>
          <a:pattFill prst="ltUpDiag">
            <a:fgClr>
              <a:schemeClr val="accent2"/>
            </a:fgClr>
            <a:bgClr>
              <a:srgbClr val="22384E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C2E5489-9E3C-42A6-A1DB-4570F25CF7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2882" y="119746"/>
            <a:ext cx="4138613" cy="41747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4914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: Constr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0822B9-137A-554D-892B-6ACEEEE869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34"/>
          <a:stretch/>
        </p:blipFill>
        <p:spPr>
          <a:xfrm>
            <a:off x="-14288" y="0"/>
            <a:ext cx="12206288" cy="690154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059412" y="1800000"/>
            <a:ext cx="4680000" cy="3600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lang="en-US" sz="3600" b="0" i="1" baseline="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/>
              <a:t>“Quote goes here.”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E0D898-0BFB-C941-9121-BC8E8ABB775E}"/>
              </a:ext>
            </a:extLst>
          </p:cNvPr>
          <p:cNvSpPr/>
          <p:nvPr userDrawn="1"/>
        </p:nvSpPr>
        <p:spPr>
          <a:xfrm>
            <a:off x="0" y="6683828"/>
            <a:ext cx="12192000" cy="217714"/>
          </a:xfrm>
          <a:prstGeom prst="rect">
            <a:avLst/>
          </a:prstGeom>
          <a:solidFill>
            <a:srgbClr val="158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EEFA10-5232-41DC-A1EE-061A869C77A2}"/>
              </a:ext>
            </a:extLst>
          </p:cNvPr>
          <p:cNvSpPr/>
          <p:nvPr userDrawn="1"/>
        </p:nvSpPr>
        <p:spPr>
          <a:xfrm>
            <a:off x="11620500" y="0"/>
            <a:ext cx="571500" cy="544286"/>
          </a:xfrm>
          <a:prstGeom prst="rect">
            <a:avLst/>
          </a:prstGeom>
          <a:pattFill prst="ltUpDiag">
            <a:fgClr>
              <a:schemeClr val="accent2"/>
            </a:fgClr>
            <a:bgClr>
              <a:srgbClr val="22384E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FB2E8B9-180E-451E-85D4-EE5BE5A779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2882" y="119746"/>
            <a:ext cx="4138613" cy="41747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0829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: Apprentices mg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1CCCD7-C792-8E49-8EFA-666C89520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9015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D5DF26-9708-1D4D-876D-2C8F02505931}"/>
              </a:ext>
            </a:extLst>
          </p:cNvPr>
          <p:cNvSpPr/>
          <p:nvPr userDrawn="1"/>
        </p:nvSpPr>
        <p:spPr>
          <a:xfrm>
            <a:off x="11620500" y="0"/>
            <a:ext cx="571500" cy="544286"/>
          </a:xfrm>
          <a:prstGeom prst="rect">
            <a:avLst/>
          </a:prstGeom>
          <a:pattFill prst="ltUpDiag">
            <a:fgClr>
              <a:schemeClr val="accent3"/>
            </a:fgClr>
            <a:bgClr>
              <a:srgbClr val="22384E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E0D898-0BFB-C941-9121-BC8E8ABB775E}"/>
              </a:ext>
            </a:extLst>
          </p:cNvPr>
          <p:cNvSpPr/>
          <p:nvPr userDrawn="1"/>
        </p:nvSpPr>
        <p:spPr>
          <a:xfrm>
            <a:off x="0" y="6683828"/>
            <a:ext cx="12192000" cy="21771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300E3F3-0D14-41B3-9F84-816B4C2367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2882" y="119746"/>
            <a:ext cx="4138613" cy="41747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30DA6D8-F841-438D-A976-53EFD2C728F0}"/>
              </a:ext>
            </a:extLst>
          </p:cNvPr>
          <p:cNvGrpSpPr/>
          <p:nvPr userDrawn="1"/>
        </p:nvGrpSpPr>
        <p:grpSpPr>
          <a:xfrm>
            <a:off x="1064750" y="1454967"/>
            <a:ext cx="3773895" cy="3773895"/>
            <a:chOff x="1744584" y="2217045"/>
            <a:chExt cx="2414230" cy="241423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3ABFE8A-CB10-4D45-A3EF-2C2B9F0CCF8A}"/>
                </a:ext>
              </a:extLst>
            </p:cNvPr>
            <p:cNvSpPr/>
            <p:nvPr userDrawn="1"/>
          </p:nvSpPr>
          <p:spPr>
            <a:xfrm>
              <a:off x="1815769" y="2293071"/>
              <a:ext cx="2271858" cy="2271858"/>
            </a:xfrm>
            <a:prstGeom prst="ellipse">
              <a:avLst/>
            </a:prstGeom>
            <a:solidFill>
              <a:schemeClr val="accent3">
                <a:alpha val="26000"/>
              </a:schemeClr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D9E359B-4171-4B16-A43F-F764350786FE}"/>
                </a:ext>
              </a:extLst>
            </p:cNvPr>
            <p:cNvSpPr/>
            <p:nvPr userDrawn="1"/>
          </p:nvSpPr>
          <p:spPr>
            <a:xfrm>
              <a:off x="1744584" y="2217045"/>
              <a:ext cx="2414230" cy="2414230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CDC218-6869-4E41-8CC9-BC41CF1C67F7}"/>
              </a:ext>
            </a:extLst>
          </p:cNvPr>
          <p:cNvCxnSpPr>
            <a:cxnSpLocks/>
            <a:endCxn id="10" idx="0"/>
          </p:cNvCxnSpPr>
          <p:nvPr userDrawn="1"/>
        </p:nvCxnSpPr>
        <p:spPr>
          <a:xfrm>
            <a:off x="2951698" y="2"/>
            <a:ext cx="0" cy="1454965"/>
          </a:xfrm>
          <a:prstGeom prst="line">
            <a:avLst/>
          </a:prstGeom>
          <a:ln>
            <a:solidFill>
              <a:schemeClr val="accent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EA9D685-8686-49A4-8DAD-FF93B29571BE}"/>
              </a:ext>
            </a:extLst>
          </p:cNvPr>
          <p:cNvCxnSpPr>
            <a:cxnSpLocks/>
          </p:cNvCxnSpPr>
          <p:nvPr userDrawn="1"/>
        </p:nvCxnSpPr>
        <p:spPr>
          <a:xfrm>
            <a:off x="2999734" y="5228862"/>
            <a:ext cx="0" cy="1454968"/>
          </a:xfrm>
          <a:prstGeom prst="line">
            <a:avLst/>
          </a:prstGeom>
          <a:ln>
            <a:solidFill>
              <a:schemeClr val="accent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9CAAAE01-88CA-4413-B95F-BBB1D5948E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81206" y="2513310"/>
            <a:ext cx="2097157" cy="993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i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GB"/>
              <a:t>get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65E667D6-A5CA-4DD8-B413-90BED73220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10934" y="3506481"/>
            <a:ext cx="3316433" cy="7032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0" i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/>
              <a:t>VISUAL</a:t>
            </a:r>
          </a:p>
        </p:txBody>
      </p:sp>
    </p:spTree>
    <p:extLst>
      <p:ext uri="{BB962C8B-B14F-4D97-AF65-F5344CB8AC3E}">
        <p14:creationId xmlns:p14="http://schemas.microsoft.com/office/powerpoint/2010/main" val="38154042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: Workfo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B3986F-BA95-464A-9AA5-0620436036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D5DF26-9708-1D4D-876D-2C8F02505931}"/>
              </a:ext>
            </a:extLst>
          </p:cNvPr>
          <p:cNvSpPr/>
          <p:nvPr userDrawn="1"/>
        </p:nvSpPr>
        <p:spPr>
          <a:xfrm>
            <a:off x="11620500" y="0"/>
            <a:ext cx="571500" cy="544286"/>
          </a:xfrm>
          <a:prstGeom prst="rect">
            <a:avLst/>
          </a:prstGeom>
          <a:pattFill prst="ltUpDiag">
            <a:fgClr>
              <a:schemeClr val="accent3"/>
            </a:fgClr>
            <a:bgClr>
              <a:srgbClr val="22384E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E0D898-0BFB-C941-9121-BC8E8ABB775E}"/>
              </a:ext>
            </a:extLst>
          </p:cNvPr>
          <p:cNvSpPr/>
          <p:nvPr userDrawn="1"/>
        </p:nvSpPr>
        <p:spPr>
          <a:xfrm>
            <a:off x="0" y="6683828"/>
            <a:ext cx="12192000" cy="21771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9C47EE6-2C46-4F4E-BC8D-554FDB7519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2882" y="119746"/>
            <a:ext cx="4138613" cy="41747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6099A58-7C77-40F8-9E17-2373347EE382}"/>
              </a:ext>
            </a:extLst>
          </p:cNvPr>
          <p:cNvGrpSpPr/>
          <p:nvPr userDrawn="1"/>
        </p:nvGrpSpPr>
        <p:grpSpPr>
          <a:xfrm>
            <a:off x="1064750" y="1454967"/>
            <a:ext cx="3773895" cy="3773895"/>
            <a:chOff x="1744584" y="2217045"/>
            <a:chExt cx="2414230" cy="241423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21726D3-E95B-4E5A-8910-B733B5A57BFB}"/>
                </a:ext>
              </a:extLst>
            </p:cNvPr>
            <p:cNvSpPr/>
            <p:nvPr userDrawn="1"/>
          </p:nvSpPr>
          <p:spPr>
            <a:xfrm>
              <a:off x="1815769" y="2293071"/>
              <a:ext cx="2271858" cy="2271858"/>
            </a:xfrm>
            <a:prstGeom prst="ellipse">
              <a:avLst/>
            </a:prstGeom>
            <a:solidFill>
              <a:schemeClr val="accent3">
                <a:alpha val="26000"/>
              </a:schemeClr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585EAD5-87A3-4344-99D8-AF21C8039C25}"/>
                </a:ext>
              </a:extLst>
            </p:cNvPr>
            <p:cNvSpPr/>
            <p:nvPr userDrawn="1"/>
          </p:nvSpPr>
          <p:spPr>
            <a:xfrm>
              <a:off x="1744584" y="2217045"/>
              <a:ext cx="2414230" cy="2414230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73831D1-E7E7-4B43-B2ED-EB9407DDF68C}"/>
              </a:ext>
            </a:extLst>
          </p:cNvPr>
          <p:cNvCxnSpPr>
            <a:cxnSpLocks/>
            <a:endCxn id="11" idx="0"/>
          </p:cNvCxnSpPr>
          <p:nvPr userDrawn="1"/>
        </p:nvCxnSpPr>
        <p:spPr>
          <a:xfrm>
            <a:off x="2951698" y="2"/>
            <a:ext cx="0" cy="1454965"/>
          </a:xfrm>
          <a:prstGeom prst="line">
            <a:avLst/>
          </a:prstGeom>
          <a:ln>
            <a:solidFill>
              <a:schemeClr val="accent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1E00B37-3F79-47B4-B6AA-20731BAB521C}"/>
              </a:ext>
            </a:extLst>
          </p:cNvPr>
          <p:cNvCxnSpPr>
            <a:cxnSpLocks/>
          </p:cNvCxnSpPr>
          <p:nvPr userDrawn="1"/>
        </p:nvCxnSpPr>
        <p:spPr>
          <a:xfrm>
            <a:off x="2999734" y="5228862"/>
            <a:ext cx="0" cy="1454968"/>
          </a:xfrm>
          <a:prstGeom prst="line">
            <a:avLst/>
          </a:prstGeom>
          <a:ln>
            <a:solidFill>
              <a:schemeClr val="accent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3A53AD0F-64D3-4454-AD3B-6457FE1FF5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81206" y="2513310"/>
            <a:ext cx="2097157" cy="993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i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GB"/>
              <a:t>get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2935E84-933C-49DB-AF9D-A2E083A98E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10934" y="3506481"/>
            <a:ext cx="3316433" cy="7032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0" i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/>
              <a:t>VISUAL</a:t>
            </a:r>
          </a:p>
        </p:txBody>
      </p:sp>
    </p:spTree>
    <p:extLst>
      <p:ext uri="{BB962C8B-B14F-4D97-AF65-F5344CB8AC3E}">
        <p14:creationId xmlns:p14="http://schemas.microsoft.com/office/powerpoint/2010/main" val="31325487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: Sustinability \ Biodivers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F70D87-C92D-AE41-A369-3224932E8B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575" y="0"/>
            <a:ext cx="1222057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E0D898-0BFB-C941-9121-BC8E8ABB775E}"/>
              </a:ext>
            </a:extLst>
          </p:cNvPr>
          <p:cNvSpPr/>
          <p:nvPr userDrawn="1"/>
        </p:nvSpPr>
        <p:spPr>
          <a:xfrm>
            <a:off x="0" y="6683828"/>
            <a:ext cx="12192000" cy="21771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268172-9F48-432F-8DF4-FEDF78463C51}"/>
              </a:ext>
            </a:extLst>
          </p:cNvPr>
          <p:cNvSpPr/>
          <p:nvPr userDrawn="1"/>
        </p:nvSpPr>
        <p:spPr>
          <a:xfrm>
            <a:off x="11620500" y="0"/>
            <a:ext cx="571500" cy="544286"/>
          </a:xfrm>
          <a:prstGeom prst="rect">
            <a:avLst/>
          </a:prstGeom>
          <a:pattFill prst="ltUpDiag">
            <a:fgClr>
              <a:schemeClr val="accent3"/>
            </a:fgClr>
            <a:bgClr>
              <a:srgbClr val="22384E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C2E5489-9E3C-42A6-A1DB-4570F25CF7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2882" y="119746"/>
            <a:ext cx="4138613" cy="41747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6EF423B-43B9-4E3C-9F3B-B601D650482A}"/>
              </a:ext>
            </a:extLst>
          </p:cNvPr>
          <p:cNvGrpSpPr/>
          <p:nvPr userDrawn="1"/>
        </p:nvGrpSpPr>
        <p:grpSpPr>
          <a:xfrm>
            <a:off x="1064750" y="1454967"/>
            <a:ext cx="3773895" cy="3773895"/>
            <a:chOff x="1744584" y="2217045"/>
            <a:chExt cx="2414230" cy="241423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2D5580F-577C-4E91-9A6F-B89620A3D5BB}"/>
                </a:ext>
              </a:extLst>
            </p:cNvPr>
            <p:cNvSpPr/>
            <p:nvPr userDrawn="1"/>
          </p:nvSpPr>
          <p:spPr>
            <a:xfrm>
              <a:off x="1815769" y="2293071"/>
              <a:ext cx="2271858" cy="2271858"/>
            </a:xfrm>
            <a:prstGeom prst="ellipse">
              <a:avLst/>
            </a:prstGeom>
            <a:solidFill>
              <a:schemeClr val="accent3">
                <a:alpha val="26000"/>
              </a:schemeClr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CC89C1F-A794-4BD8-B026-F600824BE1AC}"/>
                </a:ext>
              </a:extLst>
            </p:cNvPr>
            <p:cNvSpPr/>
            <p:nvPr userDrawn="1"/>
          </p:nvSpPr>
          <p:spPr>
            <a:xfrm>
              <a:off x="1744584" y="2217045"/>
              <a:ext cx="2414230" cy="2414230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82D2FD8-7214-452E-BDB3-E934808196DC}"/>
              </a:ext>
            </a:extLst>
          </p:cNvPr>
          <p:cNvCxnSpPr>
            <a:cxnSpLocks/>
            <a:endCxn id="11" idx="0"/>
          </p:cNvCxnSpPr>
          <p:nvPr userDrawn="1"/>
        </p:nvCxnSpPr>
        <p:spPr>
          <a:xfrm>
            <a:off x="2951698" y="2"/>
            <a:ext cx="0" cy="1454965"/>
          </a:xfrm>
          <a:prstGeom prst="line">
            <a:avLst/>
          </a:prstGeom>
          <a:ln>
            <a:solidFill>
              <a:schemeClr val="accent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61DEF0-5881-4A3E-B019-594C34AAE8F4}"/>
              </a:ext>
            </a:extLst>
          </p:cNvPr>
          <p:cNvCxnSpPr>
            <a:cxnSpLocks/>
          </p:cNvCxnSpPr>
          <p:nvPr userDrawn="1"/>
        </p:nvCxnSpPr>
        <p:spPr>
          <a:xfrm>
            <a:off x="2999734" y="5228862"/>
            <a:ext cx="0" cy="1454968"/>
          </a:xfrm>
          <a:prstGeom prst="line">
            <a:avLst/>
          </a:prstGeom>
          <a:ln>
            <a:solidFill>
              <a:schemeClr val="accent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5ED4F266-D00B-45B4-9C5C-B438BAC80D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81206" y="2513310"/>
            <a:ext cx="2097157" cy="993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i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GB"/>
              <a:t>get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002E9C90-B061-4DBB-9102-8DF7AD075D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10934" y="3506481"/>
            <a:ext cx="3316433" cy="7032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0" i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/>
              <a:t>VISUAL</a:t>
            </a:r>
          </a:p>
        </p:txBody>
      </p:sp>
    </p:spTree>
    <p:extLst>
      <p:ext uri="{BB962C8B-B14F-4D97-AF65-F5344CB8AC3E}">
        <p14:creationId xmlns:p14="http://schemas.microsoft.com/office/powerpoint/2010/main" val="40801767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: Constr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0822B9-137A-554D-892B-6ACEEEE869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34"/>
          <a:stretch/>
        </p:blipFill>
        <p:spPr>
          <a:xfrm>
            <a:off x="-14288" y="0"/>
            <a:ext cx="12206288" cy="69015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E0D898-0BFB-C941-9121-BC8E8ABB775E}"/>
              </a:ext>
            </a:extLst>
          </p:cNvPr>
          <p:cNvSpPr/>
          <p:nvPr userDrawn="1"/>
        </p:nvSpPr>
        <p:spPr>
          <a:xfrm>
            <a:off x="0" y="6683828"/>
            <a:ext cx="12192000" cy="21771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EEFA10-5232-41DC-A1EE-061A869C77A2}"/>
              </a:ext>
            </a:extLst>
          </p:cNvPr>
          <p:cNvSpPr/>
          <p:nvPr userDrawn="1"/>
        </p:nvSpPr>
        <p:spPr>
          <a:xfrm>
            <a:off x="11620500" y="0"/>
            <a:ext cx="571500" cy="544286"/>
          </a:xfrm>
          <a:prstGeom prst="rect">
            <a:avLst/>
          </a:prstGeom>
          <a:pattFill prst="ltUpDiag">
            <a:fgClr>
              <a:schemeClr val="accent3"/>
            </a:fgClr>
            <a:bgClr>
              <a:srgbClr val="22384E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FB2E8B9-180E-451E-85D4-EE5BE5A779E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2882" y="119746"/>
            <a:ext cx="4138613" cy="41747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20CB02F-3880-44B9-8F99-684CC2C7A7E7}"/>
              </a:ext>
            </a:extLst>
          </p:cNvPr>
          <p:cNvGrpSpPr/>
          <p:nvPr userDrawn="1"/>
        </p:nvGrpSpPr>
        <p:grpSpPr>
          <a:xfrm>
            <a:off x="1064750" y="1454967"/>
            <a:ext cx="3773895" cy="3773895"/>
            <a:chOff x="1744584" y="2217045"/>
            <a:chExt cx="2414230" cy="241423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849DAA8-C102-44FB-A30D-AC85C215DAD3}"/>
                </a:ext>
              </a:extLst>
            </p:cNvPr>
            <p:cNvSpPr/>
            <p:nvPr userDrawn="1"/>
          </p:nvSpPr>
          <p:spPr>
            <a:xfrm>
              <a:off x="1815769" y="2293071"/>
              <a:ext cx="2271858" cy="2271858"/>
            </a:xfrm>
            <a:prstGeom prst="ellipse">
              <a:avLst/>
            </a:prstGeom>
            <a:solidFill>
              <a:schemeClr val="accent3">
                <a:alpha val="26000"/>
              </a:schemeClr>
            </a:solidFill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85E7C62-E62E-47B9-A3EE-40D8A2621594}"/>
                </a:ext>
              </a:extLst>
            </p:cNvPr>
            <p:cNvSpPr/>
            <p:nvPr userDrawn="1"/>
          </p:nvSpPr>
          <p:spPr>
            <a:xfrm>
              <a:off x="1744584" y="2217045"/>
              <a:ext cx="2414230" cy="2414230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17CB88D-E4C0-407C-AF25-473FECD66031}"/>
              </a:ext>
            </a:extLst>
          </p:cNvPr>
          <p:cNvCxnSpPr>
            <a:cxnSpLocks/>
            <a:endCxn id="11" idx="0"/>
          </p:cNvCxnSpPr>
          <p:nvPr userDrawn="1"/>
        </p:nvCxnSpPr>
        <p:spPr>
          <a:xfrm>
            <a:off x="2951698" y="2"/>
            <a:ext cx="0" cy="1454965"/>
          </a:xfrm>
          <a:prstGeom prst="line">
            <a:avLst/>
          </a:prstGeom>
          <a:ln>
            <a:solidFill>
              <a:schemeClr val="accent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DCD7C44-E493-42EF-B65B-25ED530037D3}"/>
              </a:ext>
            </a:extLst>
          </p:cNvPr>
          <p:cNvCxnSpPr>
            <a:cxnSpLocks/>
          </p:cNvCxnSpPr>
          <p:nvPr userDrawn="1"/>
        </p:nvCxnSpPr>
        <p:spPr>
          <a:xfrm>
            <a:off x="2999734" y="5228862"/>
            <a:ext cx="0" cy="1454968"/>
          </a:xfrm>
          <a:prstGeom prst="line">
            <a:avLst/>
          </a:prstGeom>
          <a:ln>
            <a:solidFill>
              <a:schemeClr val="accent3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44B929D7-3FF7-4136-8BE0-CB0A95CE4B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81206" y="2513310"/>
            <a:ext cx="2097157" cy="993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i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GB"/>
              <a:t>get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34F4D46-5EF2-464F-A870-302939982E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10934" y="3506481"/>
            <a:ext cx="3316433" cy="7032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0" i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en-GB"/>
              <a:t>VISUAL</a:t>
            </a:r>
          </a:p>
        </p:txBody>
      </p:sp>
    </p:spTree>
    <p:extLst>
      <p:ext uri="{BB962C8B-B14F-4D97-AF65-F5344CB8AC3E}">
        <p14:creationId xmlns:p14="http://schemas.microsoft.com/office/powerpoint/2010/main" val="35087904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800000" y="1800000"/>
            <a:ext cx="9000000" cy="4320000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2000"/>
              </a:spcBef>
              <a:buClr>
                <a:srgbClr val="158FDD"/>
              </a:buClr>
              <a:buFont typeface="Arial" panose="020B0604020202020204" pitchFamily="34" charset="0"/>
              <a:buChar char="•"/>
              <a:defRPr sz="3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Bullet style</a:t>
            </a:r>
          </a:p>
          <a:p>
            <a:pPr lvl="0"/>
            <a:r>
              <a:rPr lang="en-US"/>
              <a:t>But please avoid bullet lists</a:t>
            </a:r>
          </a:p>
          <a:p>
            <a:pPr lvl="0"/>
            <a:r>
              <a:rPr lang="en-US"/>
              <a:t>One thought per slide is more effective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1FF1F3-CFB2-9D47-B96B-97D489BBE7A4}"/>
              </a:ext>
            </a:extLst>
          </p:cNvPr>
          <p:cNvSpPr/>
          <p:nvPr userDrawn="1"/>
        </p:nvSpPr>
        <p:spPr>
          <a:xfrm>
            <a:off x="0" y="6683828"/>
            <a:ext cx="12192000" cy="217714"/>
          </a:xfrm>
          <a:prstGeom prst="rect">
            <a:avLst/>
          </a:prstGeom>
          <a:solidFill>
            <a:srgbClr val="158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3BFC16-289C-4699-ABBB-E985C7A36708}"/>
              </a:ext>
            </a:extLst>
          </p:cNvPr>
          <p:cNvSpPr/>
          <p:nvPr userDrawn="1"/>
        </p:nvSpPr>
        <p:spPr>
          <a:xfrm>
            <a:off x="11620500" y="0"/>
            <a:ext cx="571500" cy="544286"/>
          </a:xfrm>
          <a:prstGeom prst="rect">
            <a:avLst/>
          </a:prstGeom>
          <a:pattFill prst="ltUpDiag">
            <a:fgClr>
              <a:schemeClr val="accent2"/>
            </a:fgClr>
            <a:bgClr>
              <a:srgbClr val="22384E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C29716D-C7BD-4703-915D-E871B41BB3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2882" y="119746"/>
            <a:ext cx="4138613" cy="41747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8E76B2-9531-285E-A049-59EE6CC0A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D0039-2875-46F0-BAAB-2ED0D32F52DE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2FB1-4899-3785-C018-EC195756B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2C21B3-4CFD-D7EC-B3C8-132927B1F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AF74C-C394-4820-AA19-AA6BACCC3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16861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800000" y="1800000"/>
            <a:ext cx="9000000" cy="4320000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2000"/>
              </a:spcBef>
              <a:buClr>
                <a:srgbClr val="BFEB71"/>
              </a:buClr>
              <a:buFont typeface="Arial" panose="020B0604020202020204" pitchFamily="34" charset="0"/>
              <a:buChar char="•"/>
              <a:defRPr sz="3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Bullet style</a:t>
            </a:r>
          </a:p>
          <a:p>
            <a:pPr lvl="0"/>
            <a:r>
              <a:rPr lang="en-US"/>
              <a:t>But please avoid bullet lists</a:t>
            </a:r>
          </a:p>
          <a:p>
            <a:pPr lvl="0"/>
            <a:r>
              <a:rPr lang="en-US"/>
              <a:t>One thought per slide is more effective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13F4B3-FF0C-6F43-8566-F38F31665BAC}"/>
              </a:ext>
            </a:extLst>
          </p:cNvPr>
          <p:cNvSpPr/>
          <p:nvPr userDrawn="1"/>
        </p:nvSpPr>
        <p:spPr>
          <a:xfrm>
            <a:off x="11620500" y="0"/>
            <a:ext cx="571500" cy="544286"/>
          </a:xfrm>
          <a:prstGeom prst="rect">
            <a:avLst/>
          </a:prstGeom>
          <a:pattFill prst="ltUpDiag">
            <a:fgClr>
              <a:srgbClr val="BFEB71"/>
            </a:fgClr>
            <a:bgClr>
              <a:srgbClr val="22384E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FD8362-F61D-5943-9080-756BCC8FC9A8}"/>
              </a:ext>
            </a:extLst>
          </p:cNvPr>
          <p:cNvSpPr/>
          <p:nvPr userDrawn="1"/>
        </p:nvSpPr>
        <p:spPr>
          <a:xfrm>
            <a:off x="0" y="6683828"/>
            <a:ext cx="12192000" cy="217714"/>
          </a:xfrm>
          <a:prstGeom prst="rect">
            <a:avLst/>
          </a:prstGeom>
          <a:solidFill>
            <a:srgbClr val="BFE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9FF9A54-C9AE-4910-B0C8-339D88E9B6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2882" y="119746"/>
            <a:ext cx="4138613" cy="41747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8473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: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D44F2CA-E015-434D-8B62-0B0FB8236B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4733" y="2529501"/>
            <a:ext cx="9608229" cy="2782114"/>
          </a:xfrm>
          <a:prstGeom prst="rect">
            <a:avLst/>
          </a:prstGeom>
        </p:spPr>
        <p:txBody>
          <a:bodyPr anchor="t" anchorCtr="0"/>
          <a:lstStyle>
            <a:lvl1pPr algn="l">
              <a:defRPr sz="7200" b="0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5DDC3B-226F-1140-90B0-4D00F69663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86162" y="440228"/>
            <a:ext cx="2124622" cy="7170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3F46E1-33F9-C841-A2B8-9ACD57ED6858}"/>
              </a:ext>
            </a:extLst>
          </p:cNvPr>
          <p:cNvSpPr/>
          <p:nvPr userDrawn="1"/>
        </p:nvSpPr>
        <p:spPr>
          <a:xfrm>
            <a:off x="0" y="5769429"/>
            <a:ext cx="12192000" cy="1088571"/>
          </a:xfrm>
          <a:prstGeom prst="rect">
            <a:avLst/>
          </a:prstGeom>
          <a:pattFill prst="ltUpDiag">
            <a:fgClr>
              <a:srgbClr val="DADADE"/>
            </a:fgClr>
            <a:bgClr>
              <a:srgbClr val="22384E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8F0100-E95A-6541-B3C2-F4C8278F3AC0}"/>
              </a:ext>
            </a:extLst>
          </p:cNvPr>
          <p:cNvSpPr/>
          <p:nvPr userDrawn="1"/>
        </p:nvSpPr>
        <p:spPr>
          <a:xfrm>
            <a:off x="0" y="6683828"/>
            <a:ext cx="12192000" cy="217714"/>
          </a:xfrm>
          <a:prstGeom prst="rect">
            <a:avLst/>
          </a:prstGeom>
          <a:solidFill>
            <a:srgbClr val="158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115008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struction: Ho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3ACC7F-BE5F-3E45-BE62-82AF1792B0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120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divers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A57212-67E4-0E41-84F0-AEC9D9A024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571" y="0"/>
            <a:ext cx="12232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073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entices: Constr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3A751C-2695-0C4D-80C7-4D79D8064B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32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45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entices: Mana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C662D6-CE91-D845-86B4-ED8120FB1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7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207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eho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F8D1CD-83FD-584F-90F3-13994AA0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534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stainable mater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2EE309-CFB3-E848-A466-45DBC08C7A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22" y="0"/>
            <a:ext cx="12197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379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struction wor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D0D001-F02E-2C4D-9CC8-383510AB1F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22" y="0"/>
            <a:ext cx="12197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64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struction wor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84A435-F819-3949-9269-9D8696E0BE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8E717E2-08AB-4C82-B5C5-E4D9A73DC15D}"/>
              </a:ext>
            </a:extLst>
          </p:cNvPr>
          <p:cNvSpPr/>
          <p:nvPr userDrawn="1"/>
        </p:nvSpPr>
        <p:spPr>
          <a:xfrm>
            <a:off x="11620500" y="0"/>
            <a:ext cx="571500" cy="544286"/>
          </a:xfrm>
          <a:prstGeom prst="rect">
            <a:avLst/>
          </a:prstGeom>
          <a:pattFill prst="ltUpDiag">
            <a:fgClr>
              <a:schemeClr val="accent2"/>
            </a:fgClr>
            <a:bgClr>
              <a:srgbClr val="22384E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52429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B2C35-C646-5440-0F54-D0385FAFF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7FA12-63BC-7012-DB60-8EAE68BA7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E5B398-5A55-2858-28A1-2BD7D67355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8A0169-C7E1-FA44-C245-D8CBA8129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D0039-2875-46F0-BAAB-2ED0D32F52DE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125E22-0BB7-3C59-4657-2E95A29B2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D92132-BE99-48F6-8B53-FD65806C1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AF74C-C394-4820-AA19-AA6BACCC3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7074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D44F2CA-E015-434D-8B62-0B0FB8236B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8798" y="1693101"/>
            <a:ext cx="9742785" cy="2782114"/>
          </a:xfrm>
          <a:prstGeom prst="rect">
            <a:avLst/>
          </a:prstGeom>
        </p:spPr>
        <p:txBody>
          <a:bodyPr anchor="t" anchorCtr="0"/>
          <a:lstStyle>
            <a:lvl1pPr algn="l">
              <a:defRPr sz="7200" b="0" i="0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Title of presentation</a:t>
            </a:r>
            <a:br>
              <a:rPr lang="en-US"/>
            </a:br>
            <a:r>
              <a:rPr lang="en-US"/>
              <a:t>goes here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643ACF1-97C6-B844-81BB-6B026627C2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28798" y="5011028"/>
            <a:ext cx="9000000" cy="432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aseline="0">
                <a:solidFill>
                  <a:srgbClr val="158FDD"/>
                </a:solidFill>
                <a:latin typeface="Montserrat" panose="02000505000000020004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name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0CD566-0DDE-9641-AD32-F4D394FB3830}"/>
              </a:ext>
            </a:extLst>
          </p:cNvPr>
          <p:cNvSpPr/>
          <p:nvPr userDrawn="1"/>
        </p:nvSpPr>
        <p:spPr>
          <a:xfrm>
            <a:off x="0" y="6683828"/>
            <a:ext cx="12192000" cy="217714"/>
          </a:xfrm>
          <a:prstGeom prst="rect">
            <a:avLst/>
          </a:prstGeom>
          <a:solidFill>
            <a:srgbClr val="158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E6F0A83D-7644-4B77-AB1B-9A6F74EC71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899" y="440228"/>
            <a:ext cx="2146885" cy="71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589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marker slide: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00000" y="900000"/>
            <a:ext cx="9000000" cy="694645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>
              <a:defRPr sz="3600" cap="small" spc="300" baseline="0">
                <a:solidFill>
                  <a:srgbClr val="158FDD"/>
                </a:solidFill>
                <a:latin typeface="Montserrat" panose="02000505000000020004" pitchFamily="2" charset="77"/>
              </a:defRPr>
            </a:lvl1pPr>
          </a:lstStyle>
          <a:p>
            <a:r>
              <a:rPr lang="en-US"/>
              <a:t>section one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1890000"/>
            <a:ext cx="9000000" cy="3960000"/>
          </a:xfrm>
          <a:prstGeom prst="rect">
            <a:avLst/>
          </a:prstGeom>
        </p:spPr>
        <p:txBody>
          <a:bodyPr/>
          <a:lstStyle>
            <a:lvl1pPr>
              <a:defRPr sz="7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Section title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39FCE1-BD19-454C-A91C-B20939E7DB86}"/>
              </a:ext>
            </a:extLst>
          </p:cNvPr>
          <p:cNvSpPr/>
          <p:nvPr userDrawn="1"/>
        </p:nvSpPr>
        <p:spPr>
          <a:xfrm>
            <a:off x="0" y="0"/>
            <a:ext cx="571500" cy="6858000"/>
          </a:xfrm>
          <a:prstGeom prst="rect">
            <a:avLst/>
          </a:prstGeom>
          <a:pattFill prst="ltUpDiag">
            <a:fgClr>
              <a:srgbClr val="DADADE"/>
            </a:fgClr>
            <a:bgClr>
              <a:srgbClr val="22384E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522391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marker slide: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00000" y="900000"/>
            <a:ext cx="9000000" cy="694645"/>
          </a:xfrm>
          <a:prstGeom prst="rect">
            <a:avLst/>
          </a:prstGeom>
          <a:ln>
            <a:noFill/>
          </a:ln>
        </p:spPr>
        <p:txBody>
          <a:bodyPr anchor="b" anchorCtr="0"/>
          <a:lstStyle>
            <a:lvl1pPr>
              <a:defRPr sz="3600" cap="small" spc="300" baseline="0">
                <a:solidFill>
                  <a:schemeClr val="accent1"/>
                </a:solidFill>
                <a:latin typeface="Montserrat" panose="02000505000000020004" pitchFamily="2" charset="77"/>
              </a:defRPr>
            </a:lvl1pPr>
          </a:lstStyle>
          <a:p>
            <a:r>
              <a:rPr lang="en-US"/>
              <a:t>section two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1890000"/>
            <a:ext cx="9000000" cy="3960000"/>
          </a:xfrm>
          <a:prstGeom prst="rect">
            <a:avLst/>
          </a:prstGeom>
        </p:spPr>
        <p:txBody>
          <a:bodyPr/>
          <a:lstStyle>
            <a:lvl1pPr>
              <a:defRPr sz="7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Section title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2D0388-4A5E-9247-BCC0-6325D2418B3F}"/>
              </a:ext>
            </a:extLst>
          </p:cNvPr>
          <p:cNvSpPr/>
          <p:nvPr userDrawn="1"/>
        </p:nvSpPr>
        <p:spPr>
          <a:xfrm>
            <a:off x="0" y="0"/>
            <a:ext cx="571500" cy="6858000"/>
          </a:xfrm>
          <a:prstGeom prst="rect">
            <a:avLst/>
          </a:prstGeom>
          <a:pattFill prst="ltUpDiag">
            <a:fgClr>
              <a:srgbClr val="F5F9EE"/>
            </a:fgClr>
            <a:bgClr>
              <a:srgbClr val="22384E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931570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800000" y="1800000"/>
            <a:ext cx="9000000" cy="3960000"/>
          </a:xfrm>
          <a:prstGeom prst="rect">
            <a:avLst/>
          </a:prstGeom>
        </p:spPr>
        <p:txBody>
          <a:bodyPr/>
          <a:lstStyle>
            <a:lvl1pPr>
              <a:defRPr sz="4800" baseline="0">
                <a:solidFill>
                  <a:srgbClr val="158FDD"/>
                </a:solidFill>
                <a:latin typeface="Montserrat" panose="02000505000000020004" pitchFamily="2" charset="77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Subsection title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F4B972-14D7-714A-BA93-37E4AD790F14}"/>
              </a:ext>
            </a:extLst>
          </p:cNvPr>
          <p:cNvSpPr/>
          <p:nvPr userDrawn="1"/>
        </p:nvSpPr>
        <p:spPr>
          <a:xfrm>
            <a:off x="11620500" y="0"/>
            <a:ext cx="571500" cy="544286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accent2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A43AAE-7665-D64A-BCD3-1228F4815D49}"/>
              </a:ext>
            </a:extLst>
          </p:cNvPr>
          <p:cNvSpPr/>
          <p:nvPr userDrawn="1"/>
        </p:nvSpPr>
        <p:spPr>
          <a:xfrm>
            <a:off x="0" y="6683828"/>
            <a:ext cx="12192000" cy="217714"/>
          </a:xfrm>
          <a:prstGeom prst="rect">
            <a:avLst/>
          </a:prstGeom>
          <a:solidFill>
            <a:srgbClr val="158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83E57F5-1B29-44B5-85B0-7EB739F2AA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2882" y="119746"/>
            <a:ext cx="4138613" cy="41747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accent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3982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-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800000" y="1800000"/>
            <a:ext cx="9000000" cy="3960000"/>
          </a:xfrm>
          <a:prstGeom prst="rect">
            <a:avLst/>
          </a:prstGeom>
        </p:spPr>
        <p:txBody>
          <a:bodyPr/>
          <a:lstStyle>
            <a:lvl1pPr>
              <a:defRPr sz="4800" baseline="0">
                <a:solidFill>
                  <a:schemeClr val="accent1"/>
                </a:solidFill>
                <a:latin typeface="Montserrat" panose="02000505000000020004" pitchFamily="2" charset="77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Subsection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E13286-6A23-EC4B-A811-E114045EB96B}"/>
              </a:ext>
            </a:extLst>
          </p:cNvPr>
          <p:cNvSpPr/>
          <p:nvPr userDrawn="1"/>
        </p:nvSpPr>
        <p:spPr>
          <a:xfrm>
            <a:off x="11620500" y="0"/>
            <a:ext cx="571500" cy="544286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accent3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365B25-5C4A-A947-BF9B-FD2889CF9A8F}"/>
              </a:ext>
            </a:extLst>
          </p:cNvPr>
          <p:cNvSpPr/>
          <p:nvPr userDrawn="1"/>
        </p:nvSpPr>
        <p:spPr>
          <a:xfrm>
            <a:off x="0" y="6683828"/>
            <a:ext cx="12192000" cy="217714"/>
          </a:xfrm>
          <a:prstGeom prst="rect">
            <a:avLst/>
          </a:prstGeom>
          <a:solidFill>
            <a:srgbClr val="BFE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401F7FF-6458-4EC5-9AC8-4E5D65D9D2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2882" y="119746"/>
            <a:ext cx="4138613" cy="41747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accent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6359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799999" y="1801324"/>
            <a:ext cx="7794937" cy="360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US" sz="3600" baseline="0" smtClean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en-US"/>
              <a:t>Quote or running text goes here.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F8DF6B-4B61-0F46-9D2B-78F9C0FE64A1}"/>
              </a:ext>
            </a:extLst>
          </p:cNvPr>
          <p:cNvSpPr/>
          <p:nvPr userDrawn="1"/>
        </p:nvSpPr>
        <p:spPr>
          <a:xfrm>
            <a:off x="11620500" y="0"/>
            <a:ext cx="571500" cy="544286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accent2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9C6F85-D4F1-2F43-A440-8371982A011F}"/>
              </a:ext>
            </a:extLst>
          </p:cNvPr>
          <p:cNvSpPr/>
          <p:nvPr userDrawn="1"/>
        </p:nvSpPr>
        <p:spPr>
          <a:xfrm>
            <a:off x="0" y="6683828"/>
            <a:ext cx="12192000" cy="217714"/>
          </a:xfrm>
          <a:prstGeom prst="rect">
            <a:avLst/>
          </a:prstGeom>
          <a:solidFill>
            <a:srgbClr val="158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80FEAAC-6BC0-4F0B-8AED-B43E60820E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2882" y="119746"/>
            <a:ext cx="4138613" cy="41747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accent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5729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in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799999" y="1801324"/>
            <a:ext cx="7870093" cy="3600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US" sz="3600" baseline="0" smtClean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en-US"/>
              <a:t>Quote or running text goes here.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F8DF6B-4B61-0F46-9D2B-78F9C0FE64A1}"/>
              </a:ext>
            </a:extLst>
          </p:cNvPr>
          <p:cNvSpPr/>
          <p:nvPr userDrawn="1"/>
        </p:nvSpPr>
        <p:spPr>
          <a:xfrm>
            <a:off x="11620500" y="0"/>
            <a:ext cx="571500" cy="544286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accent3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01390C-FE33-6B42-9AB6-D8407EA70F4B}"/>
              </a:ext>
            </a:extLst>
          </p:cNvPr>
          <p:cNvSpPr/>
          <p:nvPr userDrawn="1"/>
        </p:nvSpPr>
        <p:spPr>
          <a:xfrm>
            <a:off x="0" y="6683828"/>
            <a:ext cx="12192000" cy="217714"/>
          </a:xfrm>
          <a:prstGeom prst="rect">
            <a:avLst/>
          </a:prstGeom>
          <a:solidFill>
            <a:srgbClr val="BFE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D8F9CBE-83CC-4FDC-A84B-47FB290A65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2882" y="119746"/>
            <a:ext cx="4138613" cy="41747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accent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730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800000" y="1801324"/>
            <a:ext cx="7200000" cy="115452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US" sz="3500" baseline="0" smtClean="0">
                <a:solidFill>
                  <a:srgbClr val="158FDD"/>
                </a:solidFill>
                <a:effectLst/>
                <a:latin typeface="Montserrat" panose="02000505000000020004" pitchFamily="2" charset="77"/>
              </a:defRPr>
            </a:lvl1pPr>
          </a:lstStyle>
          <a:p>
            <a:r>
              <a:rPr lang="en-US"/>
              <a:t>Question or premise goes here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800000" y="3141026"/>
            <a:ext cx="7200000" cy="23453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US" sz="3500" baseline="0" smtClean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en-US"/>
              <a:t>Answer or further info goes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632ADF-C04D-D84C-B779-894A1CCDDCF0}"/>
              </a:ext>
            </a:extLst>
          </p:cNvPr>
          <p:cNvSpPr/>
          <p:nvPr userDrawn="1"/>
        </p:nvSpPr>
        <p:spPr>
          <a:xfrm>
            <a:off x="11620500" y="0"/>
            <a:ext cx="571500" cy="544286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accent2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DF0450-67A7-8A4B-A8EE-FEAFCD1C3BDF}"/>
              </a:ext>
            </a:extLst>
          </p:cNvPr>
          <p:cNvSpPr/>
          <p:nvPr userDrawn="1"/>
        </p:nvSpPr>
        <p:spPr>
          <a:xfrm>
            <a:off x="0" y="6683828"/>
            <a:ext cx="12192000" cy="217714"/>
          </a:xfrm>
          <a:prstGeom prst="rect">
            <a:avLst/>
          </a:prstGeom>
          <a:solidFill>
            <a:srgbClr val="158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E1A4723-FB31-40B9-B36F-93FBDD8366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2882" y="119746"/>
            <a:ext cx="4138613" cy="41747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accent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3942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&amp;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800000" y="1801324"/>
            <a:ext cx="7200000" cy="115452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US" sz="3500" baseline="0" smtClean="0">
                <a:solidFill>
                  <a:schemeClr val="accent1"/>
                </a:solidFill>
                <a:effectLst/>
                <a:latin typeface="Montserrat" panose="02000505000000020004" pitchFamily="2" charset="77"/>
              </a:defRPr>
            </a:lvl1pPr>
          </a:lstStyle>
          <a:p>
            <a:r>
              <a:rPr lang="en-US"/>
              <a:t>Question or premise goes here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1800000" y="3141026"/>
            <a:ext cx="7200000" cy="234537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US" sz="3500" baseline="0" smtClean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en-US"/>
              <a:t>Answer or further info goes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E6109B-DD23-514C-8665-9D7454B5919E}"/>
              </a:ext>
            </a:extLst>
          </p:cNvPr>
          <p:cNvSpPr/>
          <p:nvPr userDrawn="1"/>
        </p:nvSpPr>
        <p:spPr>
          <a:xfrm>
            <a:off x="11620500" y="0"/>
            <a:ext cx="571500" cy="544286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accent3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2CA77F-6770-134D-A156-C4421C259F5E}"/>
              </a:ext>
            </a:extLst>
          </p:cNvPr>
          <p:cNvSpPr/>
          <p:nvPr userDrawn="1"/>
        </p:nvSpPr>
        <p:spPr>
          <a:xfrm>
            <a:off x="0" y="6683828"/>
            <a:ext cx="12192000" cy="217714"/>
          </a:xfrm>
          <a:prstGeom prst="rect">
            <a:avLst/>
          </a:prstGeom>
          <a:solidFill>
            <a:srgbClr val="BFE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1F4100A-C83D-4DD8-B95B-01BB6538D2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2882" y="119746"/>
            <a:ext cx="4138613" cy="41747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accent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2664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0" y="1800000"/>
            <a:ext cx="4680000" cy="3600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lang="en-US" sz="3600" baseline="0" smtClean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en-US"/>
              <a:t>Caption or comment goes here. 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800000" y="1800000"/>
            <a:ext cx="3600000" cy="3600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Bitter Regular" panose="0200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D5DF26-9708-1D4D-876D-2C8F02505931}"/>
              </a:ext>
            </a:extLst>
          </p:cNvPr>
          <p:cNvSpPr/>
          <p:nvPr userDrawn="1"/>
        </p:nvSpPr>
        <p:spPr>
          <a:xfrm>
            <a:off x="11620500" y="0"/>
            <a:ext cx="571500" cy="544286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accent2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E0D898-0BFB-C941-9121-BC8E8ABB775E}"/>
              </a:ext>
            </a:extLst>
          </p:cNvPr>
          <p:cNvSpPr/>
          <p:nvPr userDrawn="1"/>
        </p:nvSpPr>
        <p:spPr>
          <a:xfrm>
            <a:off x="0" y="6683828"/>
            <a:ext cx="12192000" cy="217714"/>
          </a:xfrm>
          <a:prstGeom prst="rect">
            <a:avLst/>
          </a:prstGeom>
          <a:solidFill>
            <a:srgbClr val="158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AF942E9-13F9-4038-9F26-6DB1FA74F2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2882" y="119746"/>
            <a:ext cx="4138613" cy="41747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accent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943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A20DB-9DBC-DC4C-1F04-53AA17A1D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42A06C-F3B3-C6FC-D071-23A6A166EA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301109-EE89-E032-2A6A-80341D286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48D878-C70A-D98D-2A86-77469B18F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D0039-2875-46F0-BAAB-2ED0D32F52DE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A26B01-51B0-D951-6B7B-5E9843227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8CB5EE-48B4-E638-F33B-2135EC1C7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AF74C-C394-4820-AA19-AA6BACCC3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48122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760000" y="1800000"/>
            <a:ext cx="4680000" cy="3600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lang="en-US" sz="3600" baseline="0" smtClean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en-US"/>
              <a:t>Caption or comment goes here. 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800000" y="1800000"/>
            <a:ext cx="3600000" cy="3600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Bitter Regular" panose="02000000000000000000" pitchFamily="2" charset="77"/>
              </a:defRPr>
            </a:lvl1pPr>
          </a:lstStyle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D5DF26-9708-1D4D-876D-2C8F02505931}"/>
              </a:ext>
            </a:extLst>
          </p:cNvPr>
          <p:cNvSpPr/>
          <p:nvPr userDrawn="1"/>
        </p:nvSpPr>
        <p:spPr>
          <a:xfrm>
            <a:off x="11620500" y="0"/>
            <a:ext cx="571500" cy="544286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accent3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74083A-ECCD-0C48-A220-35C76344EC7C}"/>
              </a:ext>
            </a:extLst>
          </p:cNvPr>
          <p:cNvSpPr/>
          <p:nvPr userDrawn="1"/>
        </p:nvSpPr>
        <p:spPr>
          <a:xfrm>
            <a:off x="0" y="6683828"/>
            <a:ext cx="12192000" cy="217714"/>
          </a:xfrm>
          <a:prstGeom prst="rect">
            <a:avLst/>
          </a:prstGeom>
          <a:solidFill>
            <a:srgbClr val="BFE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7367EE5-3FEE-461E-BECD-9447977A60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2882" y="119746"/>
            <a:ext cx="4138613" cy="41747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accent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90453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or guide: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F4B972-14D7-714A-BA93-37E4AD790F14}"/>
              </a:ext>
            </a:extLst>
          </p:cNvPr>
          <p:cNvSpPr/>
          <p:nvPr userDrawn="1"/>
        </p:nvSpPr>
        <p:spPr>
          <a:xfrm>
            <a:off x="11620500" y="0"/>
            <a:ext cx="571500" cy="544286"/>
          </a:xfrm>
          <a:prstGeom prst="rect">
            <a:avLst/>
          </a:prstGeom>
          <a:pattFill prst="ltUpDiag">
            <a:fgClr>
              <a:schemeClr val="accent2"/>
            </a:fgClr>
            <a:bgClr>
              <a:srgbClr val="22384E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A43AAE-7665-D64A-BCD3-1228F4815D49}"/>
              </a:ext>
            </a:extLst>
          </p:cNvPr>
          <p:cNvSpPr/>
          <p:nvPr userDrawn="1"/>
        </p:nvSpPr>
        <p:spPr>
          <a:xfrm>
            <a:off x="0" y="6683828"/>
            <a:ext cx="12192000" cy="217714"/>
          </a:xfrm>
          <a:prstGeom prst="rect">
            <a:avLst/>
          </a:prstGeom>
          <a:solidFill>
            <a:srgbClr val="158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FCE3A1-C22B-41FD-AA22-FB9EB700A49C}"/>
              </a:ext>
            </a:extLst>
          </p:cNvPr>
          <p:cNvSpPr/>
          <p:nvPr userDrawn="1"/>
        </p:nvSpPr>
        <p:spPr>
          <a:xfrm>
            <a:off x="1096294" y="932483"/>
            <a:ext cx="3060000" cy="523512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EF50BD6-7281-40D4-983B-4C98834719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8396" y="2082967"/>
            <a:ext cx="2700000" cy="118608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50000"/>
              </a:lnSpc>
              <a:buFontTx/>
              <a:buNone/>
              <a:defRPr lang="en-US" sz="1400" baseline="0" smtClean="0">
                <a:solidFill>
                  <a:schemeClr val="accent1"/>
                </a:solidFill>
                <a:effectLst/>
                <a:latin typeface="Montserrat" panose="00000500000000000000" pitchFamily="50" charset="0"/>
              </a:defRPr>
            </a:lvl1pPr>
          </a:lstStyle>
          <a:p>
            <a:r>
              <a:rPr lang="en-US"/>
              <a:t>Caption or comment goes here. Change the icon above and picture below as appropriate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5581957C-8C53-48D0-A9C4-A782B2363C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58396" y="3367257"/>
            <a:ext cx="2700000" cy="2657700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buSzPct val="80000"/>
              <a:defRPr sz="2000" b="0" i="0">
                <a:solidFill>
                  <a:schemeClr val="bg2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DA534C0-3130-490F-9602-CB70E2F820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99449" y="1353633"/>
            <a:ext cx="1978947" cy="44697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buFontTx/>
              <a:buNone/>
              <a:defRPr lang="en-US" sz="1800" b="0" i="0" spc="-100" baseline="0" smtClean="0">
                <a:solidFill>
                  <a:schemeClr val="accent2"/>
                </a:solidFill>
                <a:effectLst/>
                <a:latin typeface="+mj-lt"/>
              </a:defRPr>
            </a:lvl1pPr>
          </a:lstStyle>
          <a:p>
            <a:r>
              <a:rPr lang="en-US"/>
              <a:t>Sector 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613727-A4DF-46EA-B96B-AEEA52DD5E07}"/>
              </a:ext>
            </a:extLst>
          </p:cNvPr>
          <p:cNvSpPr/>
          <p:nvPr userDrawn="1"/>
        </p:nvSpPr>
        <p:spPr>
          <a:xfrm>
            <a:off x="4591571" y="928758"/>
            <a:ext cx="3060000" cy="523512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CDB9441-C829-4F76-9ACA-78A1BBB873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51831" y="2079242"/>
            <a:ext cx="2700000" cy="118608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50000"/>
              </a:lnSpc>
              <a:buFontTx/>
              <a:buNone/>
              <a:defRPr lang="en-US" sz="1400" baseline="0" smtClean="0">
                <a:solidFill>
                  <a:schemeClr val="accent1"/>
                </a:solidFill>
                <a:effectLst/>
                <a:latin typeface="Montserrat" panose="00000500000000000000" pitchFamily="50" charset="0"/>
              </a:defRPr>
            </a:lvl1pPr>
          </a:lstStyle>
          <a:p>
            <a:r>
              <a:rPr lang="en-US"/>
              <a:t>Caption or comment goes here. Change the icon above and picture below as appropriate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FFE03264-EDD2-43CE-8C4B-FF55CDDF11E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51831" y="3363532"/>
            <a:ext cx="2700000" cy="2657700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buSzPct val="80000"/>
              <a:defRPr sz="2000" b="0" i="0">
                <a:solidFill>
                  <a:schemeClr val="bg2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BBA302C-5C6F-48A7-8BBB-401B5CB5A76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92884" y="1359685"/>
            <a:ext cx="1978947" cy="44697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buFontTx/>
              <a:buNone/>
              <a:defRPr lang="en-US" sz="1800" b="0" i="0" spc="-100" baseline="0" smtClean="0">
                <a:solidFill>
                  <a:schemeClr val="accent2"/>
                </a:solidFill>
                <a:effectLst/>
                <a:latin typeface="+mj-lt"/>
              </a:defRPr>
            </a:lvl1pPr>
          </a:lstStyle>
          <a:p>
            <a:r>
              <a:rPr lang="en-US"/>
              <a:t>Sector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5117D4-ACC5-4B70-87E6-AF7BCE6335B8}"/>
              </a:ext>
            </a:extLst>
          </p:cNvPr>
          <p:cNvSpPr/>
          <p:nvPr userDrawn="1"/>
        </p:nvSpPr>
        <p:spPr>
          <a:xfrm>
            <a:off x="8086848" y="928758"/>
            <a:ext cx="3060000" cy="523512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F674F13-5F49-4DEE-AE51-5F203D94FAD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8950" y="2079242"/>
            <a:ext cx="2700000" cy="118608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50000"/>
              </a:lnSpc>
              <a:buFontTx/>
              <a:buNone/>
              <a:defRPr lang="en-US" sz="1400" baseline="0" smtClean="0">
                <a:solidFill>
                  <a:schemeClr val="accent1"/>
                </a:solidFill>
                <a:effectLst/>
                <a:latin typeface="Montserrat" panose="00000500000000000000" pitchFamily="50" charset="0"/>
              </a:defRPr>
            </a:lvl1pPr>
          </a:lstStyle>
          <a:p>
            <a:r>
              <a:rPr lang="en-US"/>
              <a:t>Caption or comment goes here. Change the icon above and picture below as appropriate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0FA2605D-0834-41E2-AF11-8EA47959EFC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48950" y="3363532"/>
            <a:ext cx="2700000" cy="2657700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buSzPct val="80000"/>
              <a:defRPr sz="2000" b="0" i="0">
                <a:solidFill>
                  <a:schemeClr val="bg2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FCBA125-2FCF-4B0C-B832-9167AAC4BEE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90003" y="1349908"/>
            <a:ext cx="1967901" cy="44697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buFontTx/>
              <a:buNone/>
              <a:defRPr lang="en-US" sz="1800" b="0" i="0" spc="-100" baseline="0" smtClean="0">
                <a:solidFill>
                  <a:schemeClr val="accent2"/>
                </a:solidFill>
                <a:effectLst/>
                <a:latin typeface="+mj-lt"/>
              </a:defRPr>
            </a:lvl1pPr>
          </a:lstStyle>
          <a:p>
            <a:r>
              <a:rPr lang="en-US"/>
              <a:t>Sector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1DA18EB-6427-4173-A56B-A32C1B659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397" y="1304644"/>
            <a:ext cx="466679" cy="4567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9D30D77-AF70-4FF6-A4FF-2C287867C0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0271" y="1300919"/>
            <a:ext cx="466679" cy="4567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4E47168-0BBB-4EA6-9902-D8B418EC30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951" y="1300919"/>
            <a:ext cx="466679" cy="456750"/>
          </a:xfrm>
          <a:prstGeom prst="rect">
            <a:avLst/>
          </a:prstGeom>
        </p:spPr>
      </p:pic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711AA0A7-5EDC-45E3-A78B-63C2FCBC9E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2882" y="119746"/>
            <a:ext cx="4138613" cy="41747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accent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4751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or gu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FE13286-6A23-EC4B-A811-E114045EB96B}"/>
              </a:ext>
            </a:extLst>
          </p:cNvPr>
          <p:cNvSpPr/>
          <p:nvPr userDrawn="1"/>
        </p:nvSpPr>
        <p:spPr>
          <a:xfrm>
            <a:off x="11620500" y="0"/>
            <a:ext cx="571500" cy="544286"/>
          </a:xfrm>
          <a:prstGeom prst="rect">
            <a:avLst/>
          </a:prstGeom>
          <a:pattFill prst="ltUpDiag">
            <a:fgClr>
              <a:srgbClr val="BFEB71"/>
            </a:fgClr>
            <a:bgClr>
              <a:srgbClr val="22384E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365B25-5C4A-A947-BF9B-FD2889CF9A8F}"/>
              </a:ext>
            </a:extLst>
          </p:cNvPr>
          <p:cNvSpPr/>
          <p:nvPr userDrawn="1"/>
        </p:nvSpPr>
        <p:spPr>
          <a:xfrm>
            <a:off x="0" y="6683828"/>
            <a:ext cx="12192000" cy="217714"/>
          </a:xfrm>
          <a:prstGeom prst="rect">
            <a:avLst/>
          </a:prstGeom>
          <a:solidFill>
            <a:srgbClr val="BFE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72E59F1-86CC-40F6-8972-1A7AEB7F2887}"/>
              </a:ext>
            </a:extLst>
          </p:cNvPr>
          <p:cNvSpPr/>
          <p:nvPr userDrawn="1"/>
        </p:nvSpPr>
        <p:spPr>
          <a:xfrm>
            <a:off x="1096294" y="932483"/>
            <a:ext cx="3060000" cy="523512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73D18DC-1580-44D5-997E-1D8B1BFADE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8396" y="2082967"/>
            <a:ext cx="2700000" cy="118608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50000"/>
              </a:lnSpc>
              <a:buFontTx/>
              <a:buNone/>
              <a:defRPr lang="en-US" sz="1400" baseline="0" smtClean="0">
                <a:solidFill>
                  <a:schemeClr val="accent1"/>
                </a:solidFill>
                <a:effectLst/>
                <a:latin typeface="Montserrat" panose="00000500000000000000" pitchFamily="50" charset="0"/>
              </a:defRPr>
            </a:lvl1pPr>
          </a:lstStyle>
          <a:p>
            <a:r>
              <a:rPr lang="en-US"/>
              <a:t>Caption or comment goes here. Change the icon above and picture below as appropriate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6CA40A7-A359-488C-9797-DB0480E1EF4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58396" y="3367257"/>
            <a:ext cx="2700000" cy="2657700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buSzPct val="80000"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B4AD822-5F7F-4FEC-84A5-73308AEB23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99449" y="1353633"/>
            <a:ext cx="1978947" cy="44697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buFontTx/>
              <a:buNone/>
              <a:defRPr lang="en-US" sz="1800" b="0" i="0" spc="-100" baseline="0" smtClean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en-US"/>
              <a:t>Sector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FE4A51-49FB-414C-AE94-99D64DD7F3EB}"/>
              </a:ext>
            </a:extLst>
          </p:cNvPr>
          <p:cNvSpPr/>
          <p:nvPr userDrawn="1"/>
        </p:nvSpPr>
        <p:spPr>
          <a:xfrm>
            <a:off x="4591571" y="928758"/>
            <a:ext cx="3060000" cy="523512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2FBDD03-24E7-41D8-B483-CF1E083C42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51831" y="2079242"/>
            <a:ext cx="2700000" cy="118608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50000"/>
              </a:lnSpc>
              <a:buFontTx/>
              <a:buNone/>
              <a:defRPr lang="en-US" sz="1400" baseline="0" smtClean="0">
                <a:solidFill>
                  <a:schemeClr val="accent1"/>
                </a:solidFill>
                <a:effectLst/>
                <a:latin typeface="Montserrat" panose="00000500000000000000" pitchFamily="50" charset="0"/>
              </a:defRPr>
            </a:lvl1pPr>
          </a:lstStyle>
          <a:p>
            <a:r>
              <a:rPr lang="en-US"/>
              <a:t>Caption or comment goes here. Change the icon above and picture below as appropriate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37471C71-0B19-47A3-B5EA-BCDDBA5921C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51831" y="3363532"/>
            <a:ext cx="2700000" cy="2657700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buSzPct val="80000"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B0E2DF5-ACAB-4134-B0EA-C141F6386AE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92884" y="1359685"/>
            <a:ext cx="1978947" cy="44697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buFontTx/>
              <a:buNone/>
              <a:defRPr lang="en-US" sz="1800" b="0" i="0" spc="-100" baseline="0" smtClean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en-US"/>
              <a:t>Sector title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59E982-4690-4634-AC48-B1676A31F94E}"/>
              </a:ext>
            </a:extLst>
          </p:cNvPr>
          <p:cNvSpPr/>
          <p:nvPr userDrawn="1"/>
        </p:nvSpPr>
        <p:spPr>
          <a:xfrm>
            <a:off x="8086848" y="928758"/>
            <a:ext cx="3060000" cy="5235124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5E3C2BB-7A89-4728-98F8-28F8D73A84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8950" y="2079242"/>
            <a:ext cx="2700000" cy="118608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>
              <a:lnSpc>
                <a:spcPct val="150000"/>
              </a:lnSpc>
              <a:buFontTx/>
              <a:buNone/>
              <a:defRPr lang="en-US" sz="1400" baseline="0" smtClean="0">
                <a:solidFill>
                  <a:schemeClr val="accent1"/>
                </a:solidFill>
                <a:effectLst/>
                <a:latin typeface="Montserrat" panose="00000500000000000000" pitchFamily="50" charset="0"/>
              </a:defRPr>
            </a:lvl1pPr>
          </a:lstStyle>
          <a:p>
            <a:r>
              <a:rPr lang="en-US"/>
              <a:t>Caption or comment goes here. Change the icon above and picture below as appropriate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0424E6DC-F4CB-44CE-8493-B8A6B72918A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48950" y="3363532"/>
            <a:ext cx="2700000" cy="2657700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buSzPct val="80000"/>
              <a:defRPr sz="2000" b="0" i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198A883-5DDB-4467-B9F2-2FADD46D57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90003" y="1349908"/>
            <a:ext cx="1967901" cy="44697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buFontTx/>
              <a:buNone/>
              <a:defRPr lang="en-US" sz="1800" b="0" i="0" spc="-100" baseline="0" smtClean="0">
                <a:solidFill>
                  <a:schemeClr val="accent1"/>
                </a:solidFill>
                <a:effectLst/>
                <a:latin typeface="+mj-lt"/>
              </a:defRPr>
            </a:lvl1pPr>
          </a:lstStyle>
          <a:p>
            <a:r>
              <a:rPr lang="en-US"/>
              <a:t>Sector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BAF6F2-C349-4F31-B7DC-810FAACCC9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397" y="1304644"/>
            <a:ext cx="466679" cy="4567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F2FCC3-6B98-4413-89F7-2F8A35234C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0271" y="1300919"/>
            <a:ext cx="466679" cy="4567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93EC3E1-FBF8-4289-A151-7B085481A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951" y="1300919"/>
            <a:ext cx="466679" cy="456750"/>
          </a:xfrm>
          <a:prstGeom prst="rect">
            <a:avLst/>
          </a:prstGeo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111795E2-A2E5-4C02-A4A2-05D5CC3FA6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2882" y="119746"/>
            <a:ext cx="4138613" cy="41747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accent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3880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: Apprentices mg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1CCCD7-C792-8E49-8EFA-666C89520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90154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059412" y="1800000"/>
            <a:ext cx="4680000" cy="3600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lang="en-US" sz="3600" b="0" i="1" baseline="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/>
              <a:t>“Quote goes here.”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D5DF26-9708-1D4D-876D-2C8F02505931}"/>
              </a:ext>
            </a:extLst>
          </p:cNvPr>
          <p:cNvSpPr/>
          <p:nvPr userDrawn="1"/>
        </p:nvSpPr>
        <p:spPr>
          <a:xfrm>
            <a:off x="11620500" y="0"/>
            <a:ext cx="571500" cy="544286"/>
          </a:xfrm>
          <a:prstGeom prst="rect">
            <a:avLst/>
          </a:prstGeom>
          <a:pattFill prst="ltUpDiag">
            <a:fgClr>
              <a:schemeClr val="accent2"/>
            </a:fgClr>
            <a:bgClr>
              <a:srgbClr val="22384E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E0D898-0BFB-C941-9121-BC8E8ABB775E}"/>
              </a:ext>
            </a:extLst>
          </p:cNvPr>
          <p:cNvSpPr/>
          <p:nvPr userDrawn="1"/>
        </p:nvSpPr>
        <p:spPr>
          <a:xfrm>
            <a:off x="0" y="6683828"/>
            <a:ext cx="12192000" cy="217714"/>
          </a:xfrm>
          <a:prstGeom prst="rect">
            <a:avLst/>
          </a:prstGeom>
          <a:solidFill>
            <a:srgbClr val="158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7F97903-1226-4BE0-A876-AF71EB76EF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2882" y="119746"/>
            <a:ext cx="4138613" cy="41747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6898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: Workfo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B3986F-BA95-464A-9AA5-0620436036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059412" y="1800000"/>
            <a:ext cx="4680000" cy="3600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lang="en-US" sz="3600" b="0" i="1" baseline="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/>
              <a:t>“Quote goes here.”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D5DF26-9708-1D4D-876D-2C8F02505931}"/>
              </a:ext>
            </a:extLst>
          </p:cNvPr>
          <p:cNvSpPr/>
          <p:nvPr userDrawn="1"/>
        </p:nvSpPr>
        <p:spPr>
          <a:xfrm>
            <a:off x="11620500" y="0"/>
            <a:ext cx="571500" cy="544286"/>
          </a:xfrm>
          <a:prstGeom prst="rect">
            <a:avLst/>
          </a:prstGeom>
          <a:pattFill prst="ltUpDiag">
            <a:fgClr>
              <a:schemeClr val="accent2"/>
            </a:fgClr>
            <a:bgClr>
              <a:srgbClr val="22384E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E0D898-0BFB-C941-9121-BC8E8ABB775E}"/>
              </a:ext>
            </a:extLst>
          </p:cNvPr>
          <p:cNvSpPr/>
          <p:nvPr userDrawn="1"/>
        </p:nvSpPr>
        <p:spPr>
          <a:xfrm>
            <a:off x="0" y="6683828"/>
            <a:ext cx="12192000" cy="217714"/>
          </a:xfrm>
          <a:prstGeom prst="rect">
            <a:avLst/>
          </a:prstGeom>
          <a:solidFill>
            <a:srgbClr val="158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8D47D0A-3643-4ADA-ABD0-6E78C686AF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2882" y="119746"/>
            <a:ext cx="4138613" cy="41747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5871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: Sustinability \ Biodivers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F70D87-C92D-AE41-A369-3224932E8B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575" y="0"/>
            <a:ext cx="12220575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059412" y="1800000"/>
            <a:ext cx="4680000" cy="3600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lang="en-US" sz="3600" b="0" i="1" baseline="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/>
              <a:t>“Quote goes here.”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E0D898-0BFB-C941-9121-BC8E8ABB775E}"/>
              </a:ext>
            </a:extLst>
          </p:cNvPr>
          <p:cNvSpPr/>
          <p:nvPr userDrawn="1"/>
        </p:nvSpPr>
        <p:spPr>
          <a:xfrm>
            <a:off x="0" y="6683828"/>
            <a:ext cx="12192000" cy="217714"/>
          </a:xfrm>
          <a:prstGeom prst="rect">
            <a:avLst/>
          </a:prstGeom>
          <a:solidFill>
            <a:srgbClr val="158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268172-9F48-432F-8DF4-FEDF78463C51}"/>
              </a:ext>
            </a:extLst>
          </p:cNvPr>
          <p:cNvSpPr/>
          <p:nvPr userDrawn="1"/>
        </p:nvSpPr>
        <p:spPr>
          <a:xfrm>
            <a:off x="11620500" y="0"/>
            <a:ext cx="571500" cy="544286"/>
          </a:xfrm>
          <a:prstGeom prst="rect">
            <a:avLst/>
          </a:prstGeom>
          <a:pattFill prst="ltUpDiag">
            <a:fgClr>
              <a:schemeClr val="accent2"/>
            </a:fgClr>
            <a:bgClr>
              <a:srgbClr val="22384E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6B91956-B76C-4A61-A519-40EAA589B5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2882" y="119746"/>
            <a:ext cx="4138613" cy="41747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894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: Constr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0822B9-137A-554D-892B-6ACEEEE869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34"/>
          <a:stretch/>
        </p:blipFill>
        <p:spPr>
          <a:xfrm>
            <a:off x="-14288" y="0"/>
            <a:ext cx="12206288" cy="690154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059412" y="1800000"/>
            <a:ext cx="4680000" cy="3600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FontTx/>
              <a:buNone/>
              <a:defRPr lang="en-US" sz="3600" b="0" i="1" baseline="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/>
              <a:t>“Quote goes here.”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E0D898-0BFB-C941-9121-BC8E8ABB775E}"/>
              </a:ext>
            </a:extLst>
          </p:cNvPr>
          <p:cNvSpPr/>
          <p:nvPr userDrawn="1"/>
        </p:nvSpPr>
        <p:spPr>
          <a:xfrm>
            <a:off x="0" y="6683828"/>
            <a:ext cx="12192000" cy="217714"/>
          </a:xfrm>
          <a:prstGeom prst="rect">
            <a:avLst/>
          </a:prstGeom>
          <a:solidFill>
            <a:srgbClr val="158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EEFA10-5232-41DC-A1EE-061A869C77A2}"/>
              </a:ext>
            </a:extLst>
          </p:cNvPr>
          <p:cNvSpPr/>
          <p:nvPr userDrawn="1"/>
        </p:nvSpPr>
        <p:spPr>
          <a:xfrm>
            <a:off x="11620500" y="0"/>
            <a:ext cx="571500" cy="544286"/>
          </a:xfrm>
          <a:prstGeom prst="rect">
            <a:avLst/>
          </a:prstGeom>
          <a:pattFill prst="ltUpDiag">
            <a:fgClr>
              <a:schemeClr val="accent2"/>
            </a:fgClr>
            <a:bgClr>
              <a:srgbClr val="22384E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9CFA6DB-2826-49D7-AE68-A9795D4922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2882" y="119746"/>
            <a:ext cx="4138613" cy="41747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479278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800000" y="1800000"/>
            <a:ext cx="9000000" cy="4320000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2000"/>
              </a:spcBef>
              <a:buClr>
                <a:srgbClr val="158FDD"/>
              </a:buClr>
              <a:buFont typeface="Arial" panose="020B0604020202020204" pitchFamily="34" charset="0"/>
              <a:buChar char="•"/>
              <a:defRPr sz="35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Bullet style</a:t>
            </a:r>
          </a:p>
          <a:p>
            <a:pPr lvl="0"/>
            <a:r>
              <a:rPr lang="en-US"/>
              <a:t>But please avoid bullet lists</a:t>
            </a:r>
          </a:p>
          <a:p>
            <a:pPr lvl="0"/>
            <a:r>
              <a:rPr lang="en-US"/>
              <a:t>One thought per slide is more effective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1FF1F3-CFB2-9D47-B96B-97D489BBE7A4}"/>
              </a:ext>
            </a:extLst>
          </p:cNvPr>
          <p:cNvSpPr/>
          <p:nvPr userDrawn="1"/>
        </p:nvSpPr>
        <p:spPr>
          <a:xfrm>
            <a:off x="0" y="6683828"/>
            <a:ext cx="12192000" cy="217714"/>
          </a:xfrm>
          <a:prstGeom prst="rect">
            <a:avLst/>
          </a:prstGeom>
          <a:solidFill>
            <a:srgbClr val="158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3BFC16-289C-4699-ABBB-E985C7A36708}"/>
              </a:ext>
            </a:extLst>
          </p:cNvPr>
          <p:cNvSpPr/>
          <p:nvPr userDrawn="1"/>
        </p:nvSpPr>
        <p:spPr>
          <a:xfrm>
            <a:off x="11620500" y="0"/>
            <a:ext cx="571500" cy="544286"/>
          </a:xfrm>
          <a:prstGeom prst="rect">
            <a:avLst/>
          </a:prstGeom>
          <a:pattFill prst="ltUpDiag">
            <a:fgClr>
              <a:schemeClr val="accent1"/>
            </a:fgClr>
            <a:bgClr>
              <a:schemeClr val="accent2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43962AA-1AC8-473F-8BE1-5AF30D4792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2882" y="119746"/>
            <a:ext cx="4138613" cy="41747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accent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0239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800000" y="1800000"/>
            <a:ext cx="9000000" cy="4320000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2000"/>
              </a:spcBef>
              <a:buClr>
                <a:srgbClr val="BFEB71"/>
              </a:buClr>
              <a:buFont typeface="Arial" panose="020B0604020202020204" pitchFamily="34" charset="0"/>
              <a:buChar char="•"/>
              <a:defRPr sz="35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/>
              <a:t>Bullet style</a:t>
            </a:r>
          </a:p>
          <a:p>
            <a:pPr lvl="0"/>
            <a:r>
              <a:rPr lang="en-US"/>
              <a:t>But please avoid bullet lists</a:t>
            </a:r>
          </a:p>
          <a:p>
            <a:pPr lvl="0"/>
            <a:r>
              <a:rPr lang="en-US"/>
              <a:t>One thought per slide is more effective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13F4B3-FF0C-6F43-8566-F38F31665BAC}"/>
              </a:ext>
            </a:extLst>
          </p:cNvPr>
          <p:cNvSpPr/>
          <p:nvPr userDrawn="1"/>
        </p:nvSpPr>
        <p:spPr>
          <a:xfrm>
            <a:off x="11620500" y="0"/>
            <a:ext cx="571500" cy="544286"/>
          </a:xfrm>
          <a:prstGeom prst="rect">
            <a:avLst/>
          </a:prstGeom>
          <a:pattFill prst="ltUpDiag">
            <a:fgClr>
              <a:schemeClr val="tx2"/>
            </a:fgClr>
            <a:bgClr>
              <a:schemeClr val="accent3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FD8362-F61D-5943-9080-756BCC8FC9A8}"/>
              </a:ext>
            </a:extLst>
          </p:cNvPr>
          <p:cNvSpPr/>
          <p:nvPr userDrawn="1"/>
        </p:nvSpPr>
        <p:spPr>
          <a:xfrm>
            <a:off x="0" y="6683828"/>
            <a:ext cx="12192000" cy="217714"/>
          </a:xfrm>
          <a:prstGeom prst="rect">
            <a:avLst/>
          </a:prstGeom>
          <a:solidFill>
            <a:srgbClr val="BFEB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942D1D0-DDFC-4E1F-B1C0-4CDFDB59A0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72882" y="119746"/>
            <a:ext cx="4138613" cy="41747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accent1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Section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57188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: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D44F2CA-E015-434D-8B62-0B0FB8236B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4733" y="2529501"/>
            <a:ext cx="9608229" cy="2782114"/>
          </a:xfrm>
          <a:prstGeom prst="rect">
            <a:avLst/>
          </a:prstGeom>
        </p:spPr>
        <p:txBody>
          <a:bodyPr anchor="t" anchorCtr="0"/>
          <a:lstStyle>
            <a:lvl1pPr algn="l">
              <a:defRPr sz="7200" b="0" i="0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3F46E1-33F9-C841-A2B8-9ACD57ED6858}"/>
              </a:ext>
            </a:extLst>
          </p:cNvPr>
          <p:cNvSpPr/>
          <p:nvPr userDrawn="1"/>
        </p:nvSpPr>
        <p:spPr>
          <a:xfrm>
            <a:off x="0" y="5769429"/>
            <a:ext cx="12192000" cy="1088571"/>
          </a:xfrm>
          <a:prstGeom prst="rect">
            <a:avLst/>
          </a:prstGeom>
          <a:pattFill prst="ltUpDiag">
            <a:fgClr>
              <a:srgbClr val="DADADE"/>
            </a:fgClr>
            <a:bgClr>
              <a:srgbClr val="22384E"/>
            </a:bgClr>
          </a:patt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8F0100-E95A-6541-B3C2-F4C8278F3AC0}"/>
              </a:ext>
            </a:extLst>
          </p:cNvPr>
          <p:cNvSpPr/>
          <p:nvPr userDrawn="1"/>
        </p:nvSpPr>
        <p:spPr>
          <a:xfrm>
            <a:off x="0" y="6683828"/>
            <a:ext cx="12192000" cy="217714"/>
          </a:xfrm>
          <a:prstGeom prst="rect">
            <a:avLst/>
          </a:prstGeom>
          <a:solidFill>
            <a:srgbClr val="158F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Bitter Regular" panose="02000000000000000000" pitchFamily="2" charset="77"/>
            </a:endParaRP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24C3028C-F305-4B05-A8BF-D874AF3763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899" y="440228"/>
            <a:ext cx="2146885" cy="71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878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image" Target="../media/image7.jpeg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71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79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3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29" Type="http://schemas.openxmlformats.org/officeDocument/2006/relationships/slideLayout" Target="../slideLayouts/slideLayout74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32" Type="http://schemas.openxmlformats.org/officeDocument/2006/relationships/slideLayout" Target="../slideLayouts/slideLayout77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31" Type="http://schemas.openxmlformats.org/officeDocument/2006/relationships/slideLayout" Target="../slideLayouts/slideLayout7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72.xml"/><Relationship Id="rId30" Type="http://schemas.openxmlformats.org/officeDocument/2006/relationships/slideLayout" Target="../slideLayouts/slideLayout75.xml"/><Relationship Id="rId35" Type="http://schemas.openxmlformats.org/officeDocument/2006/relationships/theme" Target="../theme/theme5.xml"/><Relationship Id="rId8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5" Type="http://schemas.openxmlformats.org/officeDocument/2006/relationships/theme" Target="../theme/theme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A8F34A-0132-D20D-AE55-79D9B499B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AB98AF-07C6-2F1F-1A72-FBC4F2917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9D4C4-D53C-79E2-4FEB-CA6626FAA3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3D0039-2875-46F0-BAAB-2ED0D32F52DE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86B3D-F59E-3100-CECC-E8CC19EE3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3A3CFA-DFDC-2F92-CBD4-324C22AB23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1AF74C-C394-4820-AA19-AA6BACCC3D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021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064" y="115890"/>
            <a:ext cx="11953875" cy="1009648"/>
          </a:xfrm>
          <a:prstGeom prst="rect">
            <a:avLst/>
          </a:prstGeom>
        </p:spPr>
        <p:txBody>
          <a:bodyPr vert="horz" lIns="4680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064" y="1268414"/>
            <a:ext cx="11953875" cy="5087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9063" y="6524625"/>
            <a:ext cx="2743200" cy="217488"/>
          </a:xfrm>
          <a:prstGeom prst="rect">
            <a:avLst/>
          </a:prstGeom>
        </p:spPr>
        <p:txBody>
          <a:bodyPr vert="horz" lIns="46800" tIns="45720" rIns="46800" bIns="45720" rtlCol="0" anchor="ctr"/>
          <a:lstStyle>
            <a:lvl1pPr algn="l">
              <a:defRPr sz="750">
                <a:solidFill>
                  <a:srgbClr val="6F777B"/>
                </a:solidFill>
              </a:defRPr>
            </a:lvl1pPr>
          </a:lstStyle>
          <a:p>
            <a:r>
              <a:rPr lang="en-US" dirty="0"/>
              <a:t>Tuesday, 1 May 2018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2263" y="6524626"/>
            <a:ext cx="6467476" cy="217489"/>
          </a:xfrm>
          <a:prstGeom prst="rect">
            <a:avLst/>
          </a:prstGeom>
        </p:spPr>
        <p:txBody>
          <a:bodyPr vert="horz" lIns="46800" tIns="45720" rIns="46800" bIns="45720" rtlCol="0" anchor="ctr"/>
          <a:lstStyle>
            <a:lvl1pPr algn="ctr">
              <a:defRPr sz="750">
                <a:solidFill>
                  <a:srgbClr val="6F777B"/>
                </a:solidFill>
              </a:defRPr>
            </a:lvl1pPr>
          </a:lstStyle>
          <a:p>
            <a:r>
              <a:rPr lang="en-GB" dirty="0"/>
              <a:t>OFFICIAL – SENSITIVE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739" y="6524625"/>
            <a:ext cx="2743200" cy="217488"/>
          </a:xfrm>
          <a:prstGeom prst="rect">
            <a:avLst/>
          </a:prstGeom>
        </p:spPr>
        <p:txBody>
          <a:bodyPr vert="horz" lIns="46800" tIns="45720" rIns="46800" bIns="45720" rtlCol="0" anchor="ctr"/>
          <a:lstStyle>
            <a:lvl1pPr algn="r">
              <a:defRPr sz="750">
                <a:solidFill>
                  <a:srgbClr val="6F777B"/>
                </a:solidFill>
              </a:defRPr>
            </a:lvl1pPr>
          </a:lstStyle>
          <a:p>
            <a:fld id="{DE2C65E8-42CD-40E1-AA3B-13A5781E6586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19063" y="7015484"/>
            <a:ext cx="3497580" cy="480060"/>
            <a:chOff x="119062" y="7171128"/>
            <a:chExt cx="3497580" cy="48006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19062" y="7171128"/>
              <a:ext cx="194310" cy="4800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313372" y="7171128"/>
              <a:ext cx="194310" cy="480060"/>
            </a:xfrm>
            <a:prstGeom prst="rect">
              <a:avLst/>
            </a:prstGeom>
            <a:solidFill>
              <a:srgbClr val="6F77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507682" y="7171128"/>
              <a:ext cx="194310" cy="480060"/>
            </a:xfrm>
            <a:prstGeom prst="rect">
              <a:avLst/>
            </a:prstGeom>
            <a:solidFill>
              <a:srgbClr val="BFC1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701992" y="7171128"/>
              <a:ext cx="194310" cy="480060"/>
            </a:xfrm>
            <a:prstGeom prst="rect">
              <a:avLst/>
            </a:prstGeom>
            <a:solidFill>
              <a:srgbClr val="DEE0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896302" y="7171128"/>
              <a:ext cx="194310" cy="480060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090612" y="7171128"/>
              <a:ext cx="194310" cy="4800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1284922" y="7171128"/>
              <a:ext cx="194310" cy="480060"/>
            </a:xfrm>
            <a:prstGeom prst="rect">
              <a:avLst/>
            </a:prstGeom>
            <a:solidFill>
              <a:srgbClr val="005E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1479232" y="7171128"/>
              <a:ext cx="194310" cy="480060"/>
            </a:xfrm>
            <a:prstGeom prst="rect">
              <a:avLst/>
            </a:prstGeom>
            <a:solidFill>
              <a:srgbClr val="2B8C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1673542" y="7171128"/>
              <a:ext cx="194310" cy="480060"/>
            </a:xfrm>
            <a:prstGeom prst="rect">
              <a:avLst/>
            </a:prstGeom>
            <a:solidFill>
              <a:srgbClr val="00BE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1867852" y="7171128"/>
              <a:ext cx="194310" cy="480060"/>
            </a:xfrm>
            <a:prstGeom prst="rect">
              <a:avLst/>
            </a:prstGeom>
            <a:solidFill>
              <a:srgbClr val="00AD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2062162" y="7171128"/>
              <a:ext cx="194310" cy="480060"/>
            </a:xfrm>
            <a:prstGeom prst="rect">
              <a:avLst/>
            </a:prstGeom>
            <a:solidFill>
              <a:srgbClr val="46B2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2256472" y="7171128"/>
              <a:ext cx="194310" cy="480060"/>
            </a:xfrm>
            <a:prstGeom prst="rect">
              <a:avLst/>
            </a:prstGeom>
            <a:solidFill>
              <a:srgbClr val="0082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2450782" y="7171128"/>
              <a:ext cx="194310" cy="480060"/>
            </a:xfrm>
            <a:prstGeom prst="rect">
              <a:avLst/>
            </a:prstGeom>
            <a:solidFill>
              <a:srgbClr val="2E35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2645092" y="7171128"/>
              <a:ext cx="194310" cy="480060"/>
            </a:xfrm>
            <a:prstGeom prst="rect">
              <a:avLst/>
            </a:prstGeom>
            <a:solidFill>
              <a:srgbClr val="912B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2839402" y="7171128"/>
              <a:ext cx="194310" cy="480060"/>
            </a:xfrm>
            <a:prstGeom prst="rect">
              <a:avLst/>
            </a:prstGeom>
            <a:solidFill>
              <a:srgbClr val="D538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3033712" y="7171128"/>
              <a:ext cx="194310" cy="480060"/>
            </a:xfrm>
            <a:prstGeom prst="rect">
              <a:avLst/>
            </a:prstGeom>
            <a:solidFill>
              <a:srgbClr val="FFBF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3228022" y="7171128"/>
              <a:ext cx="194310" cy="480060"/>
            </a:xfrm>
            <a:prstGeom prst="rect">
              <a:avLst/>
            </a:prstGeom>
            <a:solidFill>
              <a:srgbClr val="F477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3422332" y="7171128"/>
              <a:ext cx="194310" cy="480060"/>
            </a:xfrm>
            <a:prstGeom prst="rect">
              <a:avLst/>
            </a:prstGeom>
            <a:solidFill>
              <a:srgbClr val="B10E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4052735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38" r:id="rId5"/>
    <p:sldLayoutId id="2147483839" r:id="rId6"/>
    <p:sldLayoutId id="2147483840" r:id="rId7"/>
    <p:sldLayoutId id="2147483804" r:id="rId8"/>
    <p:sldLayoutId id="2147483805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00" kern="1200">
          <a:solidFill>
            <a:srgbClr val="005EA5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20" userDrawn="1">
          <p15:clr>
            <a:srgbClr val="5ACBF0"/>
          </p15:clr>
        </p15:guide>
        <p15:guide id="2" orient="horz" pos="2160" userDrawn="1">
          <p15:clr>
            <a:srgbClr val="5ACBF0"/>
          </p15:clr>
        </p15:guide>
        <p15:guide id="3" orient="horz" pos="73" userDrawn="1">
          <p15:clr>
            <a:srgbClr val="FBAE40"/>
          </p15:clr>
        </p15:guide>
        <p15:guide id="4" orient="horz" pos="709" userDrawn="1">
          <p15:clr>
            <a:srgbClr val="A4A3A4"/>
          </p15:clr>
        </p15:guide>
        <p15:guide id="5" orient="horz" pos="799" userDrawn="1">
          <p15:clr>
            <a:srgbClr val="FBAE40"/>
          </p15:clr>
        </p15:guide>
        <p15:guide id="6" orient="horz" pos="4042" userDrawn="1">
          <p15:clr>
            <a:srgbClr val="FBAE40"/>
          </p15:clr>
        </p15:guide>
        <p15:guide id="7" orient="horz" pos="4110" userDrawn="1">
          <p15:clr>
            <a:srgbClr val="A4A3A4"/>
          </p15:clr>
        </p15:guide>
        <p15:guide id="8" orient="horz" pos="4247" userDrawn="1">
          <p15:clr>
            <a:srgbClr val="A4A3A4"/>
          </p15:clr>
        </p15:guide>
        <p15:guide id="9" pos="100" userDrawn="1">
          <p15:clr>
            <a:srgbClr val="FBAE40"/>
          </p15:clr>
        </p15:guide>
        <p15:guide id="10" pos="10140" userDrawn="1">
          <p15:clr>
            <a:srgbClr val="FBAE4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246A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4040" y="1124744"/>
            <a:ext cx="337366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b="1" i="0" dirty="0">
                <a:solidFill>
                  <a:srgbClr val="006F8B"/>
                </a:solidFill>
                <a:latin typeface="Arial"/>
                <a:cs typeface="Arial"/>
              </a:rPr>
              <a:t>Controlling Exposures to</a:t>
            </a:r>
          </a:p>
          <a:p>
            <a:pPr algn="ctr"/>
            <a:r>
              <a:rPr lang="en-US" sz="750" b="1" i="0" dirty="0">
                <a:solidFill>
                  <a:srgbClr val="006F8B"/>
                </a:solidFill>
                <a:latin typeface="Arial"/>
                <a:cs typeface="Arial"/>
              </a:rPr>
              <a:t>Prevent occupational lung disease</a:t>
            </a:r>
          </a:p>
          <a:p>
            <a:pPr algn="ctr"/>
            <a:r>
              <a:rPr lang="en-US" sz="750" b="1" i="0" dirty="0">
                <a:solidFill>
                  <a:srgbClr val="006F8B"/>
                </a:solidFill>
                <a:latin typeface="Arial"/>
                <a:cs typeface="Arial"/>
              </a:rPr>
              <a:t>in the construction industry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988FC99-A370-4694-B08C-A500FF0A8ADD}"/>
              </a:ext>
            </a:extLst>
          </p:cNvPr>
          <p:cNvCxnSpPr/>
          <p:nvPr/>
        </p:nvCxnSpPr>
        <p:spPr>
          <a:xfrm>
            <a:off x="0" y="1124744"/>
            <a:ext cx="12192000" cy="0"/>
          </a:xfrm>
          <a:prstGeom prst="line">
            <a:avLst/>
          </a:prstGeom>
          <a:ln>
            <a:solidFill>
              <a:srgbClr val="246A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F7DC3F4-9B8B-44B0-A3DE-051BA765C09D}"/>
              </a:ext>
            </a:extLst>
          </p:cNvPr>
          <p:cNvSpPr txBox="1"/>
          <p:nvPr/>
        </p:nvSpPr>
        <p:spPr>
          <a:xfrm>
            <a:off x="34040" y="1124744"/>
            <a:ext cx="337366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" b="1" i="0" dirty="0">
                <a:solidFill>
                  <a:srgbClr val="006F8B"/>
                </a:solidFill>
                <a:latin typeface="Arial"/>
                <a:cs typeface="Arial"/>
              </a:rPr>
              <a:t>Controlling Exposures to</a:t>
            </a:r>
          </a:p>
          <a:p>
            <a:pPr algn="ctr"/>
            <a:r>
              <a:rPr lang="en-US" sz="750" b="1" i="0" dirty="0">
                <a:solidFill>
                  <a:srgbClr val="006F8B"/>
                </a:solidFill>
                <a:latin typeface="Arial"/>
                <a:cs typeface="Arial"/>
              </a:rPr>
              <a:t>Prevent occupational lung disease</a:t>
            </a:r>
          </a:p>
          <a:p>
            <a:pPr algn="ctr"/>
            <a:r>
              <a:rPr lang="en-US" sz="750" b="1" i="0" dirty="0">
                <a:solidFill>
                  <a:srgbClr val="006F8B"/>
                </a:solidFill>
                <a:latin typeface="Arial"/>
                <a:cs typeface="Arial"/>
              </a:rPr>
              <a:t>in the construction industry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E1B924-95B7-4F3E-B8C5-B4A86FF290C8}"/>
              </a:ext>
            </a:extLst>
          </p:cNvPr>
          <p:cNvSpPr/>
          <p:nvPr/>
        </p:nvSpPr>
        <p:spPr>
          <a:xfrm>
            <a:off x="335361" y="1185336"/>
            <a:ext cx="2882323" cy="493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82A4BCF-379A-4A98-AADD-50781A2A83D4}"/>
              </a:ext>
            </a:extLst>
          </p:cNvPr>
          <p:cNvSpPr/>
          <p:nvPr/>
        </p:nvSpPr>
        <p:spPr>
          <a:xfrm>
            <a:off x="467360" y="1198878"/>
            <a:ext cx="2641600" cy="538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42826AC-8DDF-4D32-ACE5-EBF10EE07577}"/>
              </a:ext>
            </a:extLst>
          </p:cNvPr>
          <p:cNvSpPr/>
          <p:nvPr/>
        </p:nvSpPr>
        <p:spPr>
          <a:xfrm>
            <a:off x="326798" y="1187777"/>
            <a:ext cx="2802903" cy="4619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30" name="Picture 16">
            <a:extLst>
              <a:ext uri="{FF2B5EF4-FFF2-40B4-BE49-F238E27FC236}">
                <a16:creationId xmlns:a16="http://schemas.microsoft.com/office/drawing/2014/main" id="{22332230-7EDB-9D45-9BF3-A6DC17190D8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36"/>
          <a:stretch/>
        </p:blipFill>
        <p:spPr bwMode="auto">
          <a:xfrm>
            <a:off x="5375727" y="1274335"/>
            <a:ext cx="5761567" cy="468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itle Placeholder 1">
            <a:extLst>
              <a:ext uri="{FF2B5EF4-FFF2-40B4-BE49-F238E27FC236}">
                <a16:creationId xmlns:a16="http://schemas.microsoft.com/office/drawing/2014/main" id="{10C621C6-514F-F749-8092-C31151391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06" y="-1"/>
            <a:ext cx="8800799" cy="11247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0B4C26B-9353-7442-B90A-7208C183B354}"/>
              </a:ext>
            </a:extLst>
          </p:cNvPr>
          <p:cNvCxnSpPr/>
          <p:nvPr/>
        </p:nvCxnSpPr>
        <p:spPr>
          <a:xfrm>
            <a:off x="0" y="1139258"/>
            <a:ext cx="12192000" cy="0"/>
          </a:xfrm>
          <a:prstGeom prst="line">
            <a:avLst/>
          </a:prstGeom>
          <a:noFill/>
          <a:ln w="28575" cap="flat" cmpd="sng" algn="ctr">
            <a:solidFill>
              <a:srgbClr val="62C8C5"/>
            </a:solidFill>
            <a:prstDash val="solid"/>
          </a:ln>
          <a:effectLst/>
        </p:spPr>
      </p:cxn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B70E7C3-1ADD-314D-A35E-726104FBD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0406" y="2016555"/>
            <a:ext cx="10407045" cy="346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726F139A-BB34-41FD-ACB4-5FB7C881CCE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" y="5670224"/>
            <a:ext cx="3665500" cy="977956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4697ECAC-0E35-41C4-AD1C-9DD3B13C007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571" y="69049"/>
            <a:ext cx="1928584" cy="10216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378D29-D2D0-933E-28A8-665859C5992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718937" y="6611620"/>
            <a:ext cx="788988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20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 Use</a:t>
            </a:r>
          </a:p>
        </p:txBody>
      </p:sp>
    </p:spTree>
    <p:extLst>
      <p:ext uri="{BB962C8B-B14F-4D97-AF65-F5344CB8AC3E}">
        <p14:creationId xmlns:p14="http://schemas.microsoft.com/office/powerpoint/2010/main" val="44126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24" r:id="rId2"/>
    <p:sldLayoutId id="2147483825" r:id="rId3"/>
    <p:sldLayoutId id="2147483826" r:id="rId4"/>
    <p:sldLayoutId id="2147483827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spcBef>
          <a:spcPct val="0"/>
        </a:spcBef>
        <a:buNone/>
        <a:defRPr sz="2500" b="1" kern="1200">
          <a:solidFill>
            <a:srgbClr val="1A8196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spcBef>
          <a:spcPct val="20000"/>
        </a:spcBef>
        <a:buFont typeface="Arial" pitchFamily="34" charset="0"/>
        <a:buNone/>
        <a:defRPr sz="1400" kern="1200" baseline="0">
          <a:solidFill>
            <a:srgbClr val="858585"/>
          </a:solidFill>
          <a:latin typeface="Calibri" pitchFamily="34" charset="0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 baseline="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 baseline="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 baseline="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 baseline="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34E523-509B-60D3-3164-34678AFD0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0261C8-0C94-4E6B-4D1D-58CF41E29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73952-8821-5A24-2DA3-1308C527F8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BF7AB-06D6-4AD8-91EA-1CA02AB47ED2}" type="datetimeFigureOut">
              <a:rPr lang="en-GB" smtClean="0"/>
              <a:t>14/06/2024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5D741-1CB8-E959-9D85-20BDFA4DC2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6C4F4-8BE8-72B9-515E-0AD7211C4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7EE0E-0593-4BEF-8056-616E341C794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3077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652" r:id="rId4"/>
    <p:sldLayoutId id="2147483653" r:id="rId5"/>
    <p:sldLayoutId id="2147483654" r:id="rId6"/>
    <p:sldLayoutId id="2147483655" r:id="rId7"/>
    <p:sldLayoutId id="2147483819" r:id="rId8"/>
    <p:sldLayoutId id="2147483657" r:id="rId9"/>
    <p:sldLayoutId id="2147483658" r:id="rId10"/>
    <p:sldLayoutId id="2147483659" r:id="rId11"/>
    <p:sldLayoutId id="21474838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238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4040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1" r:id="rId4"/>
    <p:sldLayoutId id="2147483674" r:id="rId5"/>
    <p:sldLayoutId id="2147483726" r:id="rId6"/>
    <p:sldLayoutId id="2147483725" r:id="rId7"/>
    <p:sldLayoutId id="2147483663" r:id="rId8"/>
    <p:sldLayoutId id="2147483676" r:id="rId9"/>
    <p:sldLayoutId id="2147483672" r:id="rId10"/>
    <p:sldLayoutId id="2147483675" r:id="rId11"/>
    <p:sldLayoutId id="2147483667" r:id="rId12"/>
    <p:sldLayoutId id="2147483677" r:id="rId13"/>
    <p:sldLayoutId id="2147483727" r:id="rId14"/>
    <p:sldLayoutId id="2147483728" r:id="rId15"/>
    <p:sldLayoutId id="2147483691" r:id="rId16"/>
    <p:sldLayoutId id="2147483692" r:id="rId17"/>
    <p:sldLayoutId id="2147483693" r:id="rId18"/>
    <p:sldLayoutId id="2147483694" r:id="rId19"/>
    <p:sldLayoutId id="2147483729" r:id="rId20"/>
    <p:sldLayoutId id="2147483730" r:id="rId21"/>
    <p:sldLayoutId id="2147483731" r:id="rId22"/>
    <p:sldLayoutId id="2147483732" r:id="rId23"/>
    <p:sldLayoutId id="2147483666" r:id="rId24"/>
    <p:sldLayoutId id="2147483678" r:id="rId25"/>
    <p:sldLayoutId id="2147483681" r:id="rId26"/>
    <p:sldLayoutId id="2147483683" r:id="rId27"/>
    <p:sldLayoutId id="2147483684" r:id="rId28"/>
    <p:sldLayoutId id="2147483685" r:id="rId29"/>
    <p:sldLayoutId id="2147483686" r:id="rId30"/>
    <p:sldLayoutId id="2147483687" r:id="rId31"/>
    <p:sldLayoutId id="2147483688" r:id="rId32"/>
    <p:sldLayoutId id="2147483689" r:id="rId33"/>
    <p:sldLayoutId id="2147483690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330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33" r:id="rId12"/>
    <p:sldLayoutId id="2147483734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801" r:id="rId22"/>
    <p:sldLayoutId id="2147483802" r:id="rId23"/>
    <p:sldLayoutId id="2147483803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36.svg"/><Relationship Id="rId3" Type="http://schemas.openxmlformats.org/officeDocument/2006/relationships/image" Target="../media/image77.jpeg"/><Relationship Id="rId7" Type="http://schemas.openxmlformats.org/officeDocument/2006/relationships/image" Target="../media/image81.sv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80.png"/><Relationship Id="rId11" Type="http://schemas.openxmlformats.org/officeDocument/2006/relationships/image" Target="../media/image85.svg"/><Relationship Id="rId5" Type="http://schemas.openxmlformats.org/officeDocument/2006/relationships/image" Target="../media/image79.jpeg"/><Relationship Id="rId10" Type="http://schemas.openxmlformats.org/officeDocument/2006/relationships/image" Target="../media/image84.png"/><Relationship Id="rId4" Type="http://schemas.openxmlformats.org/officeDocument/2006/relationships/image" Target="../media/image78.jpeg"/><Relationship Id="rId9" Type="http://schemas.openxmlformats.org/officeDocument/2006/relationships/image" Target="../media/image8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36.sv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0.svg"/><Relationship Id="rId11" Type="http://schemas.openxmlformats.org/officeDocument/2006/relationships/image" Target="../media/image35.png"/><Relationship Id="rId5" Type="http://schemas.openxmlformats.org/officeDocument/2006/relationships/image" Target="../media/image89.png"/><Relationship Id="rId10" Type="http://schemas.openxmlformats.org/officeDocument/2006/relationships/image" Target="../media/image94.svg"/><Relationship Id="rId4" Type="http://schemas.openxmlformats.org/officeDocument/2006/relationships/image" Target="../media/image88.svg"/><Relationship Id="rId9" Type="http://schemas.openxmlformats.org/officeDocument/2006/relationships/image" Target="../media/image9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101.xml"/><Relationship Id="rId1" Type="http://schemas.openxmlformats.org/officeDocument/2006/relationships/tags" Target="../tags/tag3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3.xml"/><Relationship Id="rId1" Type="http://schemas.openxmlformats.org/officeDocument/2006/relationships/tags" Target="../tags/tag4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image" Target="../media/image9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svg"/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102.svg"/><Relationship Id="rId12" Type="http://schemas.openxmlformats.org/officeDocument/2006/relationships/image" Target="../media/image107.png"/><Relationship Id="rId17" Type="http://schemas.openxmlformats.org/officeDocument/2006/relationships/image" Target="../media/image112.png"/><Relationship Id="rId2" Type="http://schemas.openxmlformats.org/officeDocument/2006/relationships/tags" Target="../tags/tag8.xml"/><Relationship Id="rId16" Type="http://schemas.openxmlformats.org/officeDocument/2006/relationships/image" Target="../media/image111.png"/><Relationship Id="rId1" Type="http://schemas.openxmlformats.org/officeDocument/2006/relationships/tags" Target="../tags/tag7.xml"/><Relationship Id="rId6" Type="http://schemas.openxmlformats.org/officeDocument/2006/relationships/image" Target="../media/image101.png"/><Relationship Id="rId11" Type="http://schemas.openxmlformats.org/officeDocument/2006/relationships/image" Target="../media/image106.svg"/><Relationship Id="rId5" Type="http://schemas.openxmlformats.org/officeDocument/2006/relationships/image" Target="../media/image100.svg"/><Relationship Id="rId15" Type="http://schemas.openxmlformats.org/officeDocument/2006/relationships/image" Target="../media/image110.sv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svg"/><Relationship Id="rId14" Type="http://schemas.openxmlformats.org/officeDocument/2006/relationships/image" Target="../media/image10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5" Type="http://schemas.openxmlformats.org/officeDocument/2006/relationships/image" Target="../media/image12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4" Type="http://schemas.openxmlformats.org/officeDocument/2006/relationships/image" Target="../media/image1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128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27.png"/><Relationship Id="rId5" Type="http://schemas.openxmlformats.org/officeDocument/2006/relationships/image" Target="../media/image126.emf"/><Relationship Id="rId4" Type="http://schemas.openxmlformats.org/officeDocument/2006/relationships/image" Target="../media/image1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10" Type="http://schemas.openxmlformats.org/officeDocument/2006/relationships/image" Target="../media/image36.sv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130.jpeg"/><Relationship Id="rId4" Type="http://schemas.openxmlformats.org/officeDocument/2006/relationships/image" Target="../media/image1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4" Type="http://schemas.openxmlformats.org/officeDocument/2006/relationships/image" Target="../media/image1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image" Target="../media/image1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4" Type="http://schemas.openxmlformats.org/officeDocument/2006/relationships/notesSlide" Target="../notesSlides/notes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35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Relationship Id="rId14" Type="http://schemas.openxmlformats.org/officeDocument/2006/relationships/image" Target="../media/image3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3" Type="http://schemas.openxmlformats.org/officeDocument/2006/relationships/image" Target="../media/image36.svg"/><Relationship Id="rId7" Type="http://schemas.openxmlformats.org/officeDocument/2006/relationships/image" Target="../media/image51.svg"/><Relationship Id="rId12" Type="http://schemas.openxmlformats.org/officeDocument/2006/relationships/image" Target="../media/image5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6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59.svg"/><Relationship Id="rId4" Type="http://schemas.openxmlformats.org/officeDocument/2006/relationships/diagramData" Target="../diagrams/data1.xml"/><Relationship Id="rId9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63.png"/><Relationship Id="rId7" Type="http://schemas.openxmlformats.org/officeDocument/2006/relationships/diagramLayout" Target="../diagrams/layout2.xm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5.xml"/><Relationship Id="rId6" Type="http://schemas.openxmlformats.org/officeDocument/2006/relationships/diagramData" Target="../diagrams/data2.xml"/><Relationship Id="rId5" Type="http://schemas.openxmlformats.org/officeDocument/2006/relationships/image" Target="../media/image36.svg"/><Relationship Id="rId10" Type="http://schemas.microsoft.com/office/2007/relationships/diagramDrawing" Target="../diagrams/drawing2.xml"/><Relationship Id="rId4" Type="http://schemas.openxmlformats.org/officeDocument/2006/relationships/image" Target="../media/image35.png"/><Relationship Id="rId9" Type="http://schemas.openxmlformats.org/officeDocument/2006/relationships/diagramColors" Target="../diagrams/colors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35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Relationship Id="rId14" Type="http://schemas.openxmlformats.org/officeDocument/2006/relationships/image" Target="../media/image3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svg"/><Relationship Id="rId2" Type="http://schemas.openxmlformats.org/officeDocument/2006/relationships/image" Target="../media/image64.jpg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8.sv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35.png"/><Relationship Id="rId10" Type="http://schemas.openxmlformats.org/officeDocument/2006/relationships/image" Target="../media/image72.svg"/><Relationship Id="rId4" Type="http://schemas.openxmlformats.org/officeDocument/2006/relationships/image" Target="../media/image66.svg"/><Relationship Id="rId9" Type="http://schemas.openxmlformats.org/officeDocument/2006/relationships/image" Target="../media/image71.png"/><Relationship Id="rId14" Type="http://schemas.openxmlformats.org/officeDocument/2006/relationships/image" Target="../media/image7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9724F-5D20-60B1-5006-374145A3A8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AA7BFA-6BA0-D849-8383-B5BF82BD0A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lose-up of a welding mask&#10;&#10;Description automatically generated">
            <a:extLst>
              <a:ext uri="{FF2B5EF4-FFF2-40B4-BE49-F238E27FC236}">
                <a16:creationId xmlns:a16="http://schemas.microsoft.com/office/drawing/2014/main" id="{16520882-EFA8-1F21-7525-141D6E81A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3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847F5F-B71E-1072-3E3A-5AB42B74F25C}"/>
              </a:ext>
            </a:extLst>
          </p:cNvPr>
          <p:cNvSpPr txBox="1"/>
          <p:nvPr/>
        </p:nvSpPr>
        <p:spPr>
          <a:xfrm>
            <a:off x="937930" y="590439"/>
            <a:ext cx="10725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ln w="1016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Session 3 – </a:t>
            </a:r>
          </a:p>
          <a:p>
            <a:r>
              <a:rPr lang="en-GB" sz="4800" b="1" dirty="0">
                <a:ln w="1016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Environmental sustainability</a:t>
            </a:r>
          </a:p>
        </p:txBody>
      </p:sp>
    </p:spTree>
    <p:extLst>
      <p:ext uri="{BB962C8B-B14F-4D97-AF65-F5344CB8AC3E}">
        <p14:creationId xmlns:p14="http://schemas.microsoft.com/office/powerpoint/2010/main" val="1299181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Box 1">
            <a:extLst>
              <a:ext uri="{FF2B5EF4-FFF2-40B4-BE49-F238E27FC236}">
                <a16:creationId xmlns:a16="http://schemas.microsoft.com/office/drawing/2014/main" id="{CB67EEFD-DF83-A644-A9F9-4AE203159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063" y="344488"/>
            <a:ext cx="85315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ESG Roadmap</a:t>
            </a:r>
            <a:endParaRPr lang="en-GB" altLang="en-US" sz="4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6285FE-7133-A642-A0BC-2F1FF3FA6341}"/>
              </a:ext>
            </a:extLst>
          </p:cNvPr>
          <p:cNvSpPr/>
          <p:nvPr/>
        </p:nvSpPr>
        <p:spPr>
          <a:xfrm>
            <a:off x="-14631" y="1423691"/>
            <a:ext cx="12206631" cy="49442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8" name="Shape 2852">
            <a:extLst>
              <a:ext uri="{FF2B5EF4-FFF2-40B4-BE49-F238E27FC236}">
                <a16:creationId xmlns:a16="http://schemas.microsoft.com/office/drawing/2014/main" id="{64B11A56-47CE-7146-B32F-CBA2E1B0C4F0}"/>
              </a:ext>
            </a:extLst>
          </p:cNvPr>
          <p:cNvSpPr/>
          <p:nvPr/>
        </p:nvSpPr>
        <p:spPr>
          <a:xfrm>
            <a:off x="4707394" y="1528962"/>
            <a:ext cx="2840372" cy="26687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st="8455" dir="5400000" rotWithShape="0">
              <a:srgbClr val="000000">
                <a:alpha val="19000"/>
              </a:srgbClr>
            </a:outerShdw>
          </a:effectLst>
        </p:spPr>
        <p:txBody>
          <a:bodyPr lIns="0" tIns="0" rIns="0" bIns="0" anchor="ctr"/>
          <a:lstStyle/>
          <a:p>
            <a:pPr defTabSz="219069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sp>
        <p:nvSpPr>
          <p:cNvPr id="9" name="Shape 2852">
            <a:extLst>
              <a:ext uri="{FF2B5EF4-FFF2-40B4-BE49-F238E27FC236}">
                <a16:creationId xmlns:a16="http://schemas.microsoft.com/office/drawing/2014/main" id="{DE219385-D23E-6A41-84AD-957765052D4B}"/>
              </a:ext>
            </a:extLst>
          </p:cNvPr>
          <p:cNvSpPr/>
          <p:nvPr/>
        </p:nvSpPr>
        <p:spPr>
          <a:xfrm>
            <a:off x="726707" y="1537563"/>
            <a:ext cx="2840372" cy="26687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st="8455" dir="5400000" rotWithShape="0">
              <a:srgbClr val="000000">
                <a:alpha val="19000"/>
              </a:srgbClr>
            </a:outerShdw>
          </a:effectLst>
        </p:spPr>
        <p:txBody>
          <a:bodyPr lIns="0" tIns="0" rIns="0" bIns="0" anchor="ctr"/>
          <a:lstStyle/>
          <a:p>
            <a:pPr defTabSz="219069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sp>
        <p:nvSpPr>
          <p:cNvPr id="10" name="Shape 2852">
            <a:extLst>
              <a:ext uri="{FF2B5EF4-FFF2-40B4-BE49-F238E27FC236}">
                <a16:creationId xmlns:a16="http://schemas.microsoft.com/office/drawing/2014/main" id="{37CE3FBA-BA72-F140-97A3-C19772B5472E}"/>
              </a:ext>
            </a:extLst>
          </p:cNvPr>
          <p:cNvSpPr/>
          <p:nvPr/>
        </p:nvSpPr>
        <p:spPr>
          <a:xfrm>
            <a:off x="8653541" y="1534518"/>
            <a:ext cx="2840372" cy="26687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st="8455" dir="5400000" rotWithShape="0">
              <a:srgbClr val="000000">
                <a:alpha val="19000"/>
              </a:srgbClr>
            </a:outerShdw>
          </a:effectLst>
        </p:spPr>
        <p:txBody>
          <a:bodyPr lIns="0" tIns="0" rIns="0" bIns="0" anchor="ctr"/>
          <a:lstStyle/>
          <a:p>
            <a:pPr defTabSz="219069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400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A438AA4-E0E8-A54D-98E1-74D452D98A5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" b="730"/>
          <a:stretch/>
        </p:blipFill>
        <p:spPr>
          <a:xfrm>
            <a:off x="8775603" y="1688251"/>
            <a:ext cx="2593975" cy="2383711"/>
          </a:xfrm>
          <a:ln>
            <a:solidFill>
              <a:srgbClr val="FF0000"/>
            </a:solidFill>
          </a:ln>
        </p:spPr>
      </p:pic>
      <p:sp>
        <p:nvSpPr>
          <p:cNvPr id="12" name="Shape 2099">
            <a:extLst>
              <a:ext uri="{FF2B5EF4-FFF2-40B4-BE49-F238E27FC236}">
                <a16:creationId xmlns:a16="http://schemas.microsoft.com/office/drawing/2014/main" id="{6D9A758A-5CB9-7044-B953-1C0E818152E3}"/>
              </a:ext>
            </a:extLst>
          </p:cNvPr>
          <p:cNvSpPr/>
          <p:nvPr/>
        </p:nvSpPr>
        <p:spPr>
          <a:xfrm>
            <a:off x="8981686" y="1331472"/>
            <a:ext cx="2568563" cy="41617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3200"/>
            </a:pPr>
            <a:endParaRPr sz="4267">
              <a:solidFill>
                <a:schemeClr val="bg1"/>
              </a:solidFill>
            </a:endParaRPr>
          </a:p>
        </p:txBody>
      </p:sp>
      <p:sp>
        <p:nvSpPr>
          <p:cNvPr id="13" name="Shape 2100">
            <a:extLst>
              <a:ext uri="{FF2B5EF4-FFF2-40B4-BE49-F238E27FC236}">
                <a16:creationId xmlns:a16="http://schemas.microsoft.com/office/drawing/2014/main" id="{FECD2663-8F8E-F042-8D00-9DAF51A3AAAA}"/>
              </a:ext>
            </a:extLst>
          </p:cNvPr>
          <p:cNvSpPr/>
          <p:nvPr/>
        </p:nvSpPr>
        <p:spPr>
          <a:xfrm>
            <a:off x="8608378" y="1148556"/>
            <a:ext cx="776287" cy="776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pattFill prst="pct20">
            <a:fgClr>
              <a:schemeClr val="accent2">
                <a:lumMod val="75000"/>
              </a:schemeClr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1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EAFA912-9465-3E47-8972-068C1E676062}"/>
              </a:ext>
            </a:extLst>
          </p:cNvPr>
          <p:cNvSpPr/>
          <p:nvPr/>
        </p:nvSpPr>
        <p:spPr>
          <a:xfrm>
            <a:off x="8681673" y="1226588"/>
            <a:ext cx="623463" cy="6234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hape 2110">
            <a:extLst>
              <a:ext uri="{FF2B5EF4-FFF2-40B4-BE49-F238E27FC236}">
                <a16:creationId xmlns:a16="http://schemas.microsoft.com/office/drawing/2014/main" id="{CD90B303-BE35-454D-898D-DF28890F49EC}"/>
              </a:ext>
            </a:extLst>
          </p:cNvPr>
          <p:cNvSpPr/>
          <p:nvPr/>
        </p:nvSpPr>
        <p:spPr>
          <a:xfrm>
            <a:off x="9434193" y="1429247"/>
            <a:ext cx="2087852" cy="2003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algn="l">
              <a:lnSpc>
                <a:spcPct val="130000"/>
              </a:lnSpc>
              <a:spcBef>
                <a:spcPts val="500"/>
              </a:spcBef>
              <a:defRPr sz="20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400" b="1" dirty="0">
                <a:solidFill>
                  <a:schemeClr val="bg1"/>
                </a:solidFill>
                <a:latin typeface="Graphik Semibold" panose="020B0503030202060203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EXCELLENCE</a:t>
            </a:r>
          </a:p>
        </p:txBody>
      </p:sp>
      <p:pic>
        <p:nvPicPr>
          <p:cNvPr id="43" name="Picture Placeholder 3" descr="An arrow on a line map">
            <a:extLst>
              <a:ext uri="{FF2B5EF4-FFF2-40B4-BE49-F238E27FC236}">
                <a16:creationId xmlns:a16="http://schemas.microsoft.com/office/drawing/2014/main" id="{67B05CDE-E9E0-8142-A186-114B7FAC5B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5" r="14345"/>
          <a:stretch/>
        </p:blipFill>
        <p:spPr bwMode="auto">
          <a:xfrm>
            <a:off x="4826376" y="1688251"/>
            <a:ext cx="2593975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Shape 2114">
            <a:extLst>
              <a:ext uri="{FF2B5EF4-FFF2-40B4-BE49-F238E27FC236}">
                <a16:creationId xmlns:a16="http://schemas.microsoft.com/office/drawing/2014/main" id="{0D3E04E6-6D8B-8C4A-A913-9E643D9F8736}"/>
              </a:ext>
            </a:extLst>
          </p:cNvPr>
          <p:cNvSpPr/>
          <p:nvPr/>
        </p:nvSpPr>
        <p:spPr>
          <a:xfrm>
            <a:off x="4974998" y="1325916"/>
            <a:ext cx="2614980" cy="41617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3200"/>
            </a:pPr>
            <a:endParaRPr sz="4267">
              <a:solidFill>
                <a:schemeClr val="bg1"/>
              </a:solidFill>
            </a:endParaRPr>
          </a:p>
        </p:txBody>
      </p:sp>
      <p:sp>
        <p:nvSpPr>
          <p:cNvPr id="22" name="Shape 2115">
            <a:extLst>
              <a:ext uri="{FF2B5EF4-FFF2-40B4-BE49-F238E27FC236}">
                <a16:creationId xmlns:a16="http://schemas.microsoft.com/office/drawing/2014/main" id="{1CF95D08-D2C2-854A-BDE7-8D3EA49F3344}"/>
              </a:ext>
            </a:extLst>
          </p:cNvPr>
          <p:cNvSpPr/>
          <p:nvPr/>
        </p:nvSpPr>
        <p:spPr>
          <a:xfrm>
            <a:off x="4601692" y="1143000"/>
            <a:ext cx="776287" cy="776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pattFill prst="pct20">
            <a:fgClr>
              <a:schemeClr val="accent2">
                <a:lumMod val="75000"/>
              </a:schemeClr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1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93D3D50-77D9-5344-8B32-D8C475543B8F}"/>
              </a:ext>
            </a:extLst>
          </p:cNvPr>
          <p:cNvSpPr/>
          <p:nvPr/>
        </p:nvSpPr>
        <p:spPr>
          <a:xfrm>
            <a:off x="4678102" y="1221032"/>
            <a:ext cx="623463" cy="6234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hape 2110">
            <a:extLst>
              <a:ext uri="{FF2B5EF4-FFF2-40B4-BE49-F238E27FC236}">
                <a16:creationId xmlns:a16="http://schemas.microsoft.com/office/drawing/2014/main" id="{6DAEA418-6033-2744-9D58-4E6727FE39DE}"/>
              </a:ext>
            </a:extLst>
          </p:cNvPr>
          <p:cNvSpPr/>
          <p:nvPr/>
        </p:nvSpPr>
        <p:spPr>
          <a:xfrm>
            <a:off x="5488670" y="1423691"/>
            <a:ext cx="1866637" cy="2003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algn="l">
              <a:lnSpc>
                <a:spcPct val="130000"/>
              </a:lnSpc>
              <a:spcBef>
                <a:spcPts val="500"/>
              </a:spcBef>
              <a:defRPr sz="20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400" b="1" dirty="0">
                <a:solidFill>
                  <a:schemeClr val="bg1"/>
                </a:solidFill>
                <a:latin typeface="Graphik Semibold" panose="020B0503030202060203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LEADERSHIP</a:t>
            </a:r>
          </a:p>
        </p:txBody>
      </p:sp>
      <p:pic>
        <p:nvPicPr>
          <p:cNvPr id="44" name="Picture Placeholder 3" descr="A circular bypass route of a maze">
            <a:extLst>
              <a:ext uri="{FF2B5EF4-FFF2-40B4-BE49-F238E27FC236}">
                <a16:creationId xmlns:a16="http://schemas.microsoft.com/office/drawing/2014/main" id="{CEA1E5C7-CEB2-AC4D-B7DC-AA2908B9AAC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" r="3194"/>
          <a:stretch/>
        </p:blipFill>
        <p:spPr bwMode="auto">
          <a:xfrm>
            <a:off x="847875" y="1688251"/>
            <a:ext cx="2593975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Shape 2126">
            <a:extLst>
              <a:ext uri="{FF2B5EF4-FFF2-40B4-BE49-F238E27FC236}">
                <a16:creationId xmlns:a16="http://schemas.microsoft.com/office/drawing/2014/main" id="{84368746-3FDD-3D45-8DEA-7028B41A2B09}"/>
              </a:ext>
            </a:extLst>
          </p:cNvPr>
          <p:cNvSpPr/>
          <p:nvPr/>
        </p:nvSpPr>
        <p:spPr>
          <a:xfrm>
            <a:off x="1017502" y="1334517"/>
            <a:ext cx="2568563" cy="416175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3200"/>
            </a:pPr>
            <a:endParaRPr sz="4267">
              <a:solidFill>
                <a:schemeClr val="bg1"/>
              </a:solidFill>
            </a:endParaRPr>
          </a:p>
        </p:txBody>
      </p:sp>
      <p:sp>
        <p:nvSpPr>
          <p:cNvPr id="28" name="Shape 2127">
            <a:extLst>
              <a:ext uri="{FF2B5EF4-FFF2-40B4-BE49-F238E27FC236}">
                <a16:creationId xmlns:a16="http://schemas.microsoft.com/office/drawing/2014/main" id="{20E5CA68-818B-3D45-A8A7-9821483993DA}"/>
              </a:ext>
            </a:extLst>
          </p:cNvPr>
          <p:cNvSpPr/>
          <p:nvPr/>
        </p:nvSpPr>
        <p:spPr>
          <a:xfrm>
            <a:off x="644195" y="1151601"/>
            <a:ext cx="776287" cy="776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pattFill prst="pct20">
            <a:fgClr>
              <a:schemeClr val="accent2">
                <a:lumMod val="75000"/>
              </a:schemeClr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1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BC9ABA7-89AB-0143-B34A-1D799F2E663A}"/>
              </a:ext>
            </a:extLst>
          </p:cNvPr>
          <p:cNvSpPr/>
          <p:nvPr/>
        </p:nvSpPr>
        <p:spPr>
          <a:xfrm>
            <a:off x="720607" y="1229633"/>
            <a:ext cx="623463" cy="62346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hape 2110">
            <a:extLst>
              <a:ext uri="{FF2B5EF4-FFF2-40B4-BE49-F238E27FC236}">
                <a16:creationId xmlns:a16="http://schemas.microsoft.com/office/drawing/2014/main" id="{C4F772F3-DF64-2D49-B7B6-43E66F4BC5CF}"/>
              </a:ext>
            </a:extLst>
          </p:cNvPr>
          <p:cNvSpPr/>
          <p:nvPr/>
        </p:nvSpPr>
        <p:spPr>
          <a:xfrm>
            <a:off x="1449535" y="1405836"/>
            <a:ext cx="2246832" cy="2509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ctr">
            <a:noAutofit/>
          </a:bodyPr>
          <a:lstStyle>
            <a:lvl1pPr algn="l">
              <a:lnSpc>
                <a:spcPct val="130000"/>
              </a:lnSpc>
              <a:spcBef>
                <a:spcPts val="500"/>
              </a:spcBef>
              <a:defRPr sz="20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400" b="1" dirty="0">
                <a:solidFill>
                  <a:schemeClr val="bg1"/>
                </a:solidFill>
                <a:latin typeface="Graphik Semibold" panose="020B0503030202060203" pitchFamily="34" charset="77"/>
                <a:ea typeface="Open Sans" panose="020B0606030504020204" pitchFamily="34" charset="0"/>
                <a:cs typeface="Open Sans" panose="020B0606030504020204" pitchFamily="34" charset="0"/>
              </a:rPr>
              <a:t>EFFICIENCY</a:t>
            </a:r>
          </a:p>
        </p:txBody>
      </p:sp>
      <p:pic>
        <p:nvPicPr>
          <p:cNvPr id="42" name="Graphic 41" descr="Hero Male with solid fill">
            <a:extLst>
              <a:ext uri="{FF2B5EF4-FFF2-40B4-BE49-F238E27FC236}">
                <a16:creationId xmlns:a16="http://schemas.microsoft.com/office/drawing/2014/main" id="{D682D2FA-5DB5-4246-98C7-5DE1A5BF7B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61479" y="1319306"/>
            <a:ext cx="457200" cy="457200"/>
          </a:xfrm>
          <a:prstGeom prst="rect">
            <a:avLst/>
          </a:prstGeom>
        </p:spPr>
      </p:pic>
      <p:pic>
        <p:nvPicPr>
          <p:cNvPr id="11" name="Graphic 10" descr="Group brainstorm with solid fill">
            <a:extLst>
              <a:ext uri="{FF2B5EF4-FFF2-40B4-BE49-F238E27FC236}">
                <a16:creationId xmlns:a16="http://schemas.microsoft.com/office/drawing/2014/main" id="{6F85A93D-6661-FF44-95F0-A72E56993C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94034" y="1218438"/>
            <a:ext cx="588997" cy="588997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C324D08-67F5-6441-8D96-7774D78CB823}"/>
              </a:ext>
            </a:extLst>
          </p:cNvPr>
          <p:cNvCxnSpPr/>
          <p:nvPr/>
        </p:nvCxnSpPr>
        <p:spPr>
          <a:xfrm>
            <a:off x="3657600" y="2951489"/>
            <a:ext cx="899195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 descr="Hourglass 60% with solid fill">
            <a:extLst>
              <a:ext uri="{FF2B5EF4-FFF2-40B4-BE49-F238E27FC236}">
                <a16:creationId xmlns:a16="http://schemas.microsoft.com/office/drawing/2014/main" id="{E085D00C-E510-C743-B043-6DFB918B63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9711" y="1302692"/>
            <a:ext cx="457200" cy="457200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E7B59AD-8E95-224C-95D6-BDEE71F58F25}"/>
              </a:ext>
            </a:extLst>
          </p:cNvPr>
          <p:cNvCxnSpPr/>
          <p:nvPr/>
        </p:nvCxnSpPr>
        <p:spPr>
          <a:xfrm>
            <a:off x="7620000" y="2947434"/>
            <a:ext cx="899195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0C9C01C-C96B-984D-B388-79271C1919C4}"/>
              </a:ext>
            </a:extLst>
          </p:cNvPr>
          <p:cNvSpPr txBox="1"/>
          <p:nvPr/>
        </p:nvSpPr>
        <p:spPr>
          <a:xfrm>
            <a:off x="720607" y="4263051"/>
            <a:ext cx="2846472" cy="2636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Graphik Regular" panose="020B0503030202060203" pitchFamily="34" charset="77"/>
              </a:rPr>
              <a:t>Sustainability Manager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Graphik Regular" panose="020B0503030202060203" pitchFamily="34" charset="77"/>
              </a:rPr>
              <a:t>ISO 50001 Smart Waste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Graphik Regular" panose="020B0503030202060203" pitchFamily="34" charset="77"/>
              </a:rPr>
              <a:t>Implementation of energy targets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Graphik Regular" panose="020B0503030202060203" pitchFamily="34" charset="77"/>
              </a:rPr>
              <a:t>Impacts and opportunities plan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Graphik Regular" panose="020B0503030202060203" pitchFamily="34" charset="7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Graphik Regular" panose="020B0503030202060203" pitchFamily="34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DEF855-1E72-604F-81BB-1F381833077C}"/>
              </a:ext>
            </a:extLst>
          </p:cNvPr>
          <p:cNvSpPr txBox="1"/>
          <p:nvPr/>
        </p:nvSpPr>
        <p:spPr>
          <a:xfrm>
            <a:off x="4701294" y="4286347"/>
            <a:ext cx="2846472" cy="2312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Graphik Regular" panose="020B0503030202060203" pitchFamily="34" charset="77"/>
              </a:rPr>
              <a:t>B-Corp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Graphik Regular" panose="020B0503030202060203" pitchFamily="34" charset="77"/>
              </a:rPr>
              <a:t>ISO 45003 Occupational Health and Safety Management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Graphik Regular" panose="020B0503030202060203" pitchFamily="34" charset="77"/>
              </a:rPr>
              <a:t>ESG reporting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Graphik Regular" panose="020B0503030202060203" pitchFamily="34" charset="7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Graphik Regular" panose="020B0503030202060203" pitchFamily="34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8BEEB5-B050-0F4E-BF23-4F9321024F14}"/>
              </a:ext>
            </a:extLst>
          </p:cNvPr>
          <p:cNvSpPr txBox="1"/>
          <p:nvPr/>
        </p:nvSpPr>
        <p:spPr>
          <a:xfrm>
            <a:off x="8624923" y="4249160"/>
            <a:ext cx="2846472" cy="134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Graphik Regular" panose="020B0503030202060203" pitchFamily="34" charset="77"/>
              </a:rPr>
              <a:t>Positive disruption of the industry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Graphik Regular" panose="020B0503030202060203" pitchFamily="34" charset="7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Graphik Regular" panose="020B0503030202060203" pitchFamily="34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E5F4B3-965A-EA40-7068-B875FEE011E3}"/>
              </a:ext>
            </a:extLst>
          </p:cNvPr>
          <p:cNvGrpSpPr/>
          <p:nvPr/>
        </p:nvGrpSpPr>
        <p:grpSpPr>
          <a:xfrm>
            <a:off x="10415881" y="6117356"/>
            <a:ext cx="1535600" cy="520382"/>
            <a:chOff x="10535591" y="6278721"/>
            <a:chExt cx="1535600" cy="520382"/>
          </a:xfrm>
        </p:grpSpPr>
        <p:pic>
          <p:nvPicPr>
            <p:cNvPr id="3" name="Graphic 15">
              <a:extLst>
                <a:ext uri="{FF2B5EF4-FFF2-40B4-BE49-F238E27FC236}">
                  <a16:creationId xmlns:a16="http://schemas.microsoft.com/office/drawing/2014/main" id="{DA05AC04-43E0-710B-9E23-A651069199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1550809" y="6278721"/>
              <a:ext cx="520382" cy="52038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E6DBA6-3136-D853-C40E-4648D52F977D}"/>
                </a:ext>
              </a:extLst>
            </p:cNvPr>
            <p:cNvSpPr txBox="1"/>
            <p:nvPr userDrawn="1"/>
          </p:nvSpPr>
          <p:spPr>
            <a:xfrm>
              <a:off x="10535591" y="6369635"/>
              <a:ext cx="10879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600" dirty="0">
                  <a:latin typeface="Gill Sans MT" panose="020B0502020104020203" pitchFamily="34" charset="0"/>
                </a:rPr>
                <a:t>TSM.UK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278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C687D26-19F4-A26D-8026-4338C8BC3E36}"/>
              </a:ext>
            </a:extLst>
          </p:cNvPr>
          <p:cNvGrpSpPr/>
          <p:nvPr/>
        </p:nvGrpSpPr>
        <p:grpSpPr>
          <a:xfrm>
            <a:off x="520995" y="80463"/>
            <a:ext cx="12349425" cy="6526953"/>
            <a:chOff x="1671264" y="357757"/>
            <a:chExt cx="12349425" cy="652695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612F1B5-A510-BC40-51D0-692955E61DDF}"/>
                </a:ext>
              </a:extLst>
            </p:cNvPr>
            <p:cNvSpPr/>
            <p:nvPr/>
          </p:nvSpPr>
          <p:spPr>
            <a:xfrm>
              <a:off x="4051384" y="5190758"/>
              <a:ext cx="125051" cy="125051"/>
            </a:xfrm>
            <a:prstGeom prst="ellipse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137A5A8-CFC1-AA2E-E4A6-90595DFAC532}"/>
                </a:ext>
              </a:extLst>
            </p:cNvPr>
            <p:cNvSpPr/>
            <p:nvPr/>
          </p:nvSpPr>
          <p:spPr>
            <a:xfrm>
              <a:off x="3771857" y="5318301"/>
              <a:ext cx="125051" cy="125051"/>
            </a:xfrm>
            <a:prstGeom prst="ellipse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74C5DC0-7425-4BAB-CEEA-1278BE6B94FA}"/>
                </a:ext>
              </a:extLst>
            </p:cNvPr>
            <p:cNvSpPr/>
            <p:nvPr/>
          </p:nvSpPr>
          <p:spPr>
            <a:xfrm>
              <a:off x="3483134" y="5423302"/>
              <a:ext cx="125051" cy="125051"/>
            </a:xfrm>
            <a:prstGeom prst="ellipse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1671651-FBCE-23DC-4AAF-BA68F50F1210}"/>
                </a:ext>
              </a:extLst>
            </p:cNvPr>
            <p:cNvSpPr/>
            <p:nvPr/>
          </p:nvSpPr>
          <p:spPr>
            <a:xfrm>
              <a:off x="3187056" y="5505167"/>
              <a:ext cx="125051" cy="125051"/>
            </a:xfrm>
            <a:prstGeom prst="ellipse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15C441A-F381-9810-FF02-CA3658B19497}"/>
                </a:ext>
              </a:extLst>
            </p:cNvPr>
            <p:cNvSpPr/>
            <p:nvPr/>
          </p:nvSpPr>
          <p:spPr>
            <a:xfrm>
              <a:off x="5358910" y="4125326"/>
              <a:ext cx="125051" cy="125051"/>
            </a:xfrm>
            <a:prstGeom prst="ellipse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11D7670-AA95-C592-86B5-41BE5ECD3CBC}"/>
                </a:ext>
              </a:extLst>
            </p:cNvPr>
            <p:cNvSpPr/>
            <p:nvPr/>
          </p:nvSpPr>
          <p:spPr>
            <a:xfrm>
              <a:off x="6104623" y="2562180"/>
              <a:ext cx="125051" cy="125051"/>
            </a:xfrm>
            <a:prstGeom prst="ellipse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B1A656C-E714-DD3A-9409-D2199D52E46F}"/>
                </a:ext>
              </a:extLst>
            </p:cNvPr>
            <p:cNvSpPr/>
            <p:nvPr/>
          </p:nvSpPr>
          <p:spPr>
            <a:xfrm>
              <a:off x="5903253" y="611658"/>
              <a:ext cx="125051" cy="125051"/>
            </a:xfrm>
            <a:prstGeom prst="ellipse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740E39B-2FFC-2EF8-B8D3-0B7E71585358}"/>
                </a:ext>
              </a:extLst>
            </p:cNvPr>
            <p:cNvSpPr/>
            <p:nvPr/>
          </p:nvSpPr>
          <p:spPr>
            <a:xfrm>
              <a:off x="6082555" y="484708"/>
              <a:ext cx="125051" cy="125051"/>
            </a:xfrm>
            <a:prstGeom prst="ellipse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5000998-9109-3A05-E67D-F6914A28000A}"/>
                </a:ext>
              </a:extLst>
            </p:cNvPr>
            <p:cNvSpPr/>
            <p:nvPr/>
          </p:nvSpPr>
          <p:spPr>
            <a:xfrm>
              <a:off x="6261857" y="357757"/>
              <a:ext cx="125051" cy="125051"/>
            </a:xfrm>
            <a:prstGeom prst="ellipse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6EBED74-878D-5FE5-7E24-896DAAE60F94}"/>
                </a:ext>
              </a:extLst>
            </p:cNvPr>
            <p:cNvSpPr/>
            <p:nvPr/>
          </p:nvSpPr>
          <p:spPr>
            <a:xfrm>
              <a:off x="6440240" y="484708"/>
              <a:ext cx="125051" cy="125051"/>
            </a:xfrm>
            <a:prstGeom prst="ellipse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15C37AE-C868-2000-0D3A-F34AB69C3DBC}"/>
                </a:ext>
              </a:extLst>
            </p:cNvPr>
            <p:cNvSpPr/>
            <p:nvPr/>
          </p:nvSpPr>
          <p:spPr>
            <a:xfrm>
              <a:off x="6619542" y="611658"/>
              <a:ext cx="125051" cy="125051"/>
            </a:xfrm>
            <a:prstGeom prst="ellipse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E6447F0-72BF-F7C8-D590-8A19D96DE790}"/>
                </a:ext>
              </a:extLst>
            </p:cNvPr>
            <p:cNvSpPr/>
            <p:nvPr/>
          </p:nvSpPr>
          <p:spPr>
            <a:xfrm>
              <a:off x="6261857" y="625895"/>
              <a:ext cx="125051" cy="125051"/>
            </a:xfrm>
            <a:prstGeom prst="ellipse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796E616-3D51-9862-7901-E952C116EA5C}"/>
                </a:ext>
              </a:extLst>
            </p:cNvPr>
            <p:cNvSpPr/>
            <p:nvPr/>
          </p:nvSpPr>
          <p:spPr>
            <a:xfrm>
              <a:off x="6261857" y="894032"/>
              <a:ext cx="125051" cy="125051"/>
            </a:xfrm>
            <a:prstGeom prst="ellipse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B879DC8-2679-C251-1AB1-F9725B7BA166}"/>
                </a:ext>
              </a:extLst>
            </p:cNvPr>
            <p:cNvSpPr/>
            <p:nvPr/>
          </p:nvSpPr>
          <p:spPr>
            <a:xfrm>
              <a:off x="2420195" y="5965476"/>
              <a:ext cx="2703324" cy="724920"/>
            </a:xfrm>
            <a:custGeom>
              <a:avLst/>
              <a:gdLst>
                <a:gd name="connsiteX0" fmla="*/ 0 w 2703324"/>
                <a:gd name="connsiteY0" fmla="*/ 120822 h 724920"/>
                <a:gd name="connsiteX1" fmla="*/ 120822 w 2703324"/>
                <a:gd name="connsiteY1" fmla="*/ 0 h 724920"/>
                <a:gd name="connsiteX2" fmla="*/ 2582502 w 2703324"/>
                <a:gd name="connsiteY2" fmla="*/ 0 h 724920"/>
                <a:gd name="connsiteX3" fmla="*/ 2703324 w 2703324"/>
                <a:gd name="connsiteY3" fmla="*/ 120822 h 724920"/>
                <a:gd name="connsiteX4" fmla="*/ 2703324 w 2703324"/>
                <a:gd name="connsiteY4" fmla="*/ 604098 h 724920"/>
                <a:gd name="connsiteX5" fmla="*/ 2582502 w 2703324"/>
                <a:gd name="connsiteY5" fmla="*/ 724920 h 724920"/>
                <a:gd name="connsiteX6" fmla="*/ 120822 w 2703324"/>
                <a:gd name="connsiteY6" fmla="*/ 724920 h 724920"/>
                <a:gd name="connsiteX7" fmla="*/ 0 w 2703324"/>
                <a:gd name="connsiteY7" fmla="*/ 604098 h 724920"/>
                <a:gd name="connsiteX8" fmla="*/ 0 w 2703324"/>
                <a:gd name="connsiteY8" fmla="*/ 120822 h 72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3324" h="724920">
                  <a:moveTo>
                    <a:pt x="0" y="120822"/>
                  </a:moveTo>
                  <a:cubicBezTo>
                    <a:pt x="0" y="54094"/>
                    <a:pt x="54094" y="0"/>
                    <a:pt x="120822" y="0"/>
                  </a:cubicBezTo>
                  <a:lnTo>
                    <a:pt x="2582502" y="0"/>
                  </a:lnTo>
                  <a:cubicBezTo>
                    <a:pt x="2649230" y="0"/>
                    <a:pt x="2703324" y="54094"/>
                    <a:pt x="2703324" y="120822"/>
                  </a:cubicBezTo>
                  <a:lnTo>
                    <a:pt x="2703324" y="604098"/>
                  </a:lnTo>
                  <a:cubicBezTo>
                    <a:pt x="2703324" y="670826"/>
                    <a:pt x="2649230" y="724920"/>
                    <a:pt x="2582502" y="724920"/>
                  </a:cubicBezTo>
                  <a:lnTo>
                    <a:pt x="120822" y="724920"/>
                  </a:lnTo>
                  <a:cubicBezTo>
                    <a:pt x="54094" y="724920"/>
                    <a:pt x="0" y="670826"/>
                    <a:pt x="0" y="604098"/>
                  </a:cubicBezTo>
                  <a:lnTo>
                    <a:pt x="0" y="120822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7592" tIns="153498" rIns="153498" bIns="153498" numCol="1" spcCol="1270" anchor="ctr" anchorCtr="0">
              <a:noAutofit/>
            </a:bodyPr>
            <a:lstStyle/>
            <a:p>
              <a:pPr marL="0" lvl="0" indent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3100" kern="1200" dirty="0"/>
                <a:t>2023</a:t>
              </a: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CC194D6-084C-6CA7-DA17-71B66C251812}"/>
                </a:ext>
              </a:extLst>
            </p:cNvPr>
            <p:cNvSpPr/>
            <p:nvPr/>
          </p:nvSpPr>
          <p:spPr>
            <a:xfrm>
              <a:off x="5219302" y="5852870"/>
              <a:ext cx="8051949" cy="1031840"/>
            </a:xfrm>
            <a:custGeom>
              <a:avLst/>
              <a:gdLst>
                <a:gd name="connsiteX0" fmla="*/ 0 w 5143671"/>
                <a:gd name="connsiteY0" fmla="*/ 0 h 724920"/>
                <a:gd name="connsiteX1" fmla="*/ 5143671 w 5143671"/>
                <a:gd name="connsiteY1" fmla="*/ 0 h 724920"/>
                <a:gd name="connsiteX2" fmla="*/ 5143671 w 5143671"/>
                <a:gd name="connsiteY2" fmla="*/ 724920 h 724920"/>
                <a:gd name="connsiteX3" fmla="*/ 0 w 5143671"/>
                <a:gd name="connsiteY3" fmla="*/ 724920 h 724920"/>
                <a:gd name="connsiteX4" fmla="*/ 0 w 5143671"/>
                <a:gd name="connsiteY4" fmla="*/ 0 h 72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43671" h="724920">
                  <a:moveTo>
                    <a:pt x="0" y="0"/>
                  </a:moveTo>
                  <a:lnTo>
                    <a:pt x="5143671" y="0"/>
                  </a:lnTo>
                  <a:lnTo>
                    <a:pt x="5143671" y="724920"/>
                  </a:lnTo>
                  <a:lnTo>
                    <a:pt x="0" y="72492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6896" tIns="20320" rIns="20320" bIns="20320" numCol="1" spcCol="1270" anchor="ctr" anchorCtr="0">
              <a:noAutofit/>
            </a:bodyPr>
            <a:lstStyle/>
            <a:p>
              <a:pPr marL="88900" lvl="1" indent="0" algn="l" defTabSz="266700">
                <a:lnSpc>
                  <a:spcPct val="10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2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a typeface="+mn-ea"/>
                  <a:cs typeface="+mn-cs"/>
                </a:rPr>
                <a:t>Appointment of ESG Lead</a:t>
              </a:r>
            </a:p>
            <a:p>
              <a:pPr marL="88900" lvl="1" indent="0" algn="l" defTabSz="266700">
                <a:lnSpc>
                  <a:spcPct val="10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2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a typeface="+mn-ea"/>
                  <a:cs typeface="+mn-cs"/>
                </a:rPr>
                <a:t>Code of Conduct to be signed by CEO and strategic supply chain partners</a:t>
              </a:r>
            </a:p>
            <a:p>
              <a:pPr marL="88900" lvl="1" indent="0" algn="l" defTabSz="266700">
                <a:lnSpc>
                  <a:spcPct val="10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2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a typeface="+mn-ea"/>
                  <a:cs typeface="+mn-cs"/>
                </a:rPr>
                <a:t>Understanding of impacts and climate change, delivery of ESG briefing and climate sessions</a:t>
              </a:r>
            </a:p>
            <a:p>
              <a:pPr marL="88900" marR="0" lvl="1" indent="0" algn="l" defTabSz="2667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a typeface="+mn-ea"/>
                  <a:cs typeface="+mn-cs"/>
                </a:rPr>
                <a:t>Initial benchmarking of CO2 emissions and setting of targets</a:t>
              </a:r>
            </a:p>
            <a:p>
              <a:pPr marL="88900" marR="0" lvl="1" indent="0" algn="l" defTabSz="2667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a typeface="+mn-ea"/>
                  <a:cs typeface="+mn-cs"/>
                </a:rPr>
                <a:t>Achievement of ISO 50001</a:t>
              </a:r>
            </a:p>
            <a:p>
              <a:pPr marL="8890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a typeface="+mn-ea"/>
                  <a:cs typeface="+mn-cs"/>
                </a:rPr>
                <a:t>Publication of first ESG report detailing ESG policy and setting of benchmarks. </a:t>
              </a:r>
            </a:p>
            <a:p>
              <a:pPr marL="88900" marR="0" lvl="1" indent="0" algn="l" defTabSz="2667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dirty="0"/>
                <a:t>ISO 45003 Psychosocial Risk</a:t>
              </a:r>
            </a:p>
          </p:txBody>
        </p:sp>
        <p:sp>
          <p:nvSpPr>
            <p:cNvPr id="20" name="Oval 19" descr="Badge 1 with solid fill">
              <a:extLst>
                <a:ext uri="{FF2B5EF4-FFF2-40B4-BE49-F238E27FC236}">
                  <a16:creationId xmlns:a16="http://schemas.microsoft.com/office/drawing/2014/main" id="{F5F63A15-81A5-AEE7-8410-1BE258821D5C}"/>
                </a:ext>
              </a:extLst>
            </p:cNvPr>
            <p:cNvSpPr/>
            <p:nvPr/>
          </p:nvSpPr>
          <p:spPr>
            <a:xfrm>
              <a:off x="1671264" y="5236107"/>
              <a:ext cx="1253275" cy="1253483"/>
            </a:xfrm>
            <a:prstGeom prst="ellipse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74C5B1F-7BE1-1BAB-BC36-95F0B236A5F4}"/>
                </a:ext>
              </a:extLst>
            </p:cNvPr>
            <p:cNvSpPr/>
            <p:nvPr/>
          </p:nvSpPr>
          <p:spPr>
            <a:xfrm>
              <a:off x="4897322" y="4900315"/>
              <a:ext cx="2703324" cy="724920"/>
            </a:xfrm>
            <a:custGeom>
              <a:avLst/>
              <a:gdLst>
                <a:gd name="connsiteX0" fmla="*/ 0 w 2703324"/>
                <a:gd name="connsiteY0" fmla="*/ 120822 h 724920"/>
                <a:gd name="connsiteX1" fmla="*/ 120822 w 2703324"/>
                <a:gd name="connsiteY1" fmla="*/ 0 h 724920"/>
                <a:gd name="connsiteX2" fmla="*/ 2582502 w 2703324"/>
                <a:gd name="connsiteY2" fmla="*/ 0 h 724920"/>
                <a:gd name="connsiteX3" fmla="*/ 2703324 w 2703324"/>
                <a:gd name="connsiteY3" fmla="*/ 120822 h 724920"/>
                <a:gd name="connsiteX4" fmla="*/ 2703324 w 2703324"/>
                <a:gd name="connsiteY4" fmla="*/ 604098 h 724920"/>
                <a:gd name="connsiteX5" fmla="*/ 2582502 w 2703324"/>
                <a:gd name="connsiteY5" fmla="*/ 724920 h 724920"/>
                <a:gd name="connsiteX6" fmla="*/ 120822 w 2703324"/>
                <a:gd name="connsiteY6" fmla="*/ 724920 h 724920"/>
                <a:gd name="connsiteX7" fmla="*/ 0 w 2703324"/>
                <a:gd name="connsiteY7" fmla="*/ 604098 h 724920"/>
                <a:gd name="connsiteX8" fmla="*/ 0 w 2703324"/>
                <a:gd name="connsiteY8" fmla="*/ 120822 h 72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3324" h="724920">
                  <a:moveTo>
                    <a:pt x="0" y="120822"/>
                  </a:moveTo>
                  <a:cubicBezTo>
                    <a:pt x="0" y="54094"/>
                    <a:pt x="54094" y="0"/>
                    <a:pt x="120822" y="0"/>
                  </a:cubicBezTo>
                  <a:lnTo>
                    <a:pt x="2582502" y="0"/>
                  </a:lnTo>
                  <a:cubicBezTo>
                    <a:pt x="2649230" y="0"/>
                    <a:pt x="2703324" y="54094"/>
                    <a:pt x="2703324" y="120822"/>
                  </a:cubicBezTo>
                  <a:lnTo>
                    <a:pt x="2703324" y="604098"/>
                  </a:lnTo>
                  <a:cubicBezTo>
                    <a:pt x="2703324" y="670826"/>
                    <a:pt x="2649230" y="724920"/>
                    <a:pt x="2582502" y="724920"/>
                  </a:cubicBezTo>
                  <a:lnTo>
                    <a:pt x="120822" y="724920"/>
                  </a:lnTo>
                  <a:cubicBezTo>
                    <a:pt x="54094" y="724920"/>
                    <a:pt x="0" y="670826"/>
                    <a:pt x="0" y="604098"/>
                  </a:cubicBezTo>
                  <a:lnTo>
                    <a:pt x="0" y="120822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7592" tIns="153498" rIns="153498" bIns="153498" numCol="1" spcCol="1270" anchor="ctr" anchorCtr="0">
              <a:noAutofit/>
            </a:bodyPr>
            <a:lstStyle/>
            <a:p>
              <a:pPr marL="0" lvl="0" indent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3100" kern="1200"/>
                <a:t>2024</a:t>
              </a:r>
              <a:endParaRPr lang="en-GB" sz="3100" kern="120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5AEF465-BFE8-9773-8D93-B17E9DBBF54B}"/>
                </a:ext>
              </a:extLst>
            </p:cNvPr>
            <p:cNvSpPr/>
            <p:nvPr/>
          </p:nvSpPr>
          <p:spPr>
            <a:xfrm>
              <a:off x="7600646" y="4868499"/>
              <a:ext cx="6420043" cy="724920"/>
            </a:xfrm>
            <a:custGeom>
              <a:avLst/>
              <a:gdLst>
                <a:gd name="connsiteX0" fmla="*/ 0 w 2717116"/>
                <a:gd name="connsiteY0" fmla="*/ 0 h 724920"/>
                <a:gd name="connsiteX1" fmla="*/ 2717116 w 2717116"/>
                <a:gd name="connsiteY1" fmla="*/ 0 h 724920"/>
                <a:gd name="connsiteX2" fmla="*/ 2717116 w 2717116"/>
                <a:gd name="connsiteY2" fmla="*/ 724920 h 724920"/>
                <a:gd name="connsiteX3" fmla="*/ 0 w 2717116"/>
                <a:gd name="connsiteY3" fmla="*/ 724920 h 724920"/>
                <a:gd name="connsiteX4" fmla="*/ 0 w 2717116"/>
                <a:gd name="connsiteY4" fmla="*/ 0 h 72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7116" h="724920">
                  <a:moveTo>
                    <a:pt x="0" y="0"/>
                  </a:moveTo>
                  <a:lnTo>
                    <a:pt x="2717116" y="0"/>
                  </a:lnTo>
                  <a:lnTo>
                    <a:pt x="2717116" y="724920"/>
                  </a:lnTo>
                  <a:lnTo>
                    <a:pt x="0" y="72492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6896" tIns="20320" rIns="20320" bIns="20320" numCol="1" spcCol="1270" anchor="ctr" anchorCtr="0">
              <a:noAutofit/>
            </a:bodyPr>
            <a:lstStyle/>
            <a:p>
              <a:pPr marL="57150" lvl="1" indent="0" algn="l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GB" sz="1200" kern="1200" dirty="0"/>
                <a:t>B-Corp re-assessment and benchmarking</a:t>
              </a:r>
            </a:p>
            <a:p>
              <a:pPr marL="57150" lvl="1" indent="0" algn="l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GB" sz="1200" kern="1200" dirty="0"/>
                <a:t>Review of supply chain and Scope 1,2 and 3 emissions</a:t>
              </a:r>
            </a:p>
            <a:p>
              <a:pPr marL="57150" lvl="1" indent="0" algn="l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GB" sz="1200" kern="1200" dirty="0"/>
                <a:t>Setting of ESG objectives</a:t>
              </a:r>
            </a:p>
            <a:p>
              <a:pPr marL="5715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dirty="0"/>
                <a:t>Publication of ESG report</a:t>
              </a:r>
            </a:p>
            <a:p>
              <a:pPr marL="57150" marR="0" lvl="0" indent="0" algn="l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dirty="0"/>
                <a:t>Procurement policy's updated taking into account chain of custody and CO2</a:t>
              </a:r>
            </a:p>
            <a:p>
              <a:pPr marL="57150" lvl="1" indent="0" algn="l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GB" sz="1200" kern="1200" dirty="0"/>
            </a:p>
          </p:txBody>
        </p:sp>
        <p:sp>
          <p:nvSpPr>
            <p:cNvPr id="23" name="Oval 22" descr="Badge with solid fill">
              <a:extLst>
                <a:ext uri="{FF2B5EF4-FFF2-40B4-BE49-F238E27FC236}">
                  <a16:creationId xmlns:a16="http://schemas.microsoft.com/office/drawing/2014/main" id="{2BA20A77-D51B-7927-5914-574A7CB288DB}"/>
                </a:ext>
              </a:extLst>
            </p:cNvPr>
            <p:cNvSpPr/>
            <p:nvPr/>
          </p:nvSpPr>
          <p:spPr>
            <a:xfrm>
              <a:off x="4148391" y="4170945"/>
              <a:ext cx="1253275" cy="1253483"/>
            </a:xfrm>
            <a:prstGeom prst="ellipse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18C9012-2EC8-4703-B1EB-756413310D71}"/>
                </a:ext>
              </a:extLst>
            </p:cNvPr>
            <p:cNvSpPr/>
            <p:nvPr/>
          </p:nvSpPr>
          <p:spPr>
            <a:xfrm>
              <a:off x="5930838" y="3520475"/>
              <a:ext cx="2703324" cy="724920"/>
            </a:xfrm>
            <a:custGeom>
              <a:avLst/>
              <a:gdLst>
                <a:gd name="connsiteX0" fmla="*/ 0 w 2703324"/>
                <a:gd name="connsiteY0" fmla="*/ 120822 h 724920"/>
                <a:gd name="connsiteX1" fmla="*/ 120822 w 2703324"/>
                <a:gd name="connsiteY1" fmla="*/ 0 h 724920"/>
                <a:gd name="connsiteX2" fmla="*/ 2582502 w 2703324"/>
                <a:gd name="connsiteY2" fmla="*/ 0 h 724920"/>
                <a:gd name="connsiteX3" fmla="*/ 2703324 w 2703324"/>
                <a:gd name="connsiteY3" fmla="*/ 120822 h 724920"/>
                <a:gd name="connsiteX4" fmla="*/ 2703324 w 2703324"/>
                <a:gd name="connsiteY4" fmla="*/ 604098 h 724920"/>
                <a:gd name="connsiteX5" fmla="*/ 2582502 w 2703324"/>
                <a:gd name="connsiteY5" fmla="*/ 724920 h 724920"/>
                <a:gd name="connsiteX6" fmla="*/ 120822 w 2703324"/>
                <a:gd name="connsiteY6" fmla="*/ 724920 h 724920"/>
                <a:gd name="connsiteX7" fmla="*/ 0 w 2703324"/>
                <a:gd name="connsiteY7" fmla="*/ 604098 h 724920"/>
                <a:gd name="connsiteX8" fmla="*/ 0 w 2703324"/>
                <a:gd name="connsiteY8" fmla="*/ 120822 h 72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3324" h="724920">
                  <a:moveTo>
                    <a:pt x="0" y="120822"/>
                  </a:moveTo>
                  <a:cubicBezTo>
                    <a:pt x="0" y="54094"/>
                    <a:pt x="54094" y="0"/>
                    <a:pt x="120822" y="0"/>
                  </a:cubicBezTo>
                  <a:lnTo>
                    <a:pt x="2582502" y="0"/>
                  </a:lnTo>
                  <a:cubicBezTo>
                    <a:pt x="2649230" y="0"/>
                    <a:pt x="2703324" y="54094"/>
                    <a:pt x="2703324" y="120822"/>
                  </a:cubicBezTo>
                  <a:lnTo>
                    <a:pt x="2703324" y="604098"/>
                  </a:lnTo>
                  <a:cubicBezTo>
                    <a:pt x="2703324" y="670826"/>
                    <a:pt x="2649230" y="724920"/>
                    <a:pt x="2582502" y="724920"/>
                  </a:cubicBezTo>
                  <a:lnTo>
                    <a:pt x="120822" y="724920"/>
                  </a:lnTo>
                  <a:cubicBezTo>
                    <a:pt x="54094" y="724920"/>
                    <a:pt x="0" y="670826"/>
                    <a:pt x="0" y="604098"/>
                  </a:cubicBezTo>
                  <a:lnTo>
                    <a:pt x="0" y="120822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7592" tIns="153498" rIns="153498" bIns="153498" numCol="1" spcCol="1270" anchor="ctr" anchorCtr="0">
              <a:noAutofit/>
            </a:bodyPr>
            <a:lstStyle/>
            <a:p>
              <a:pPr marL="0" lvl="0" indent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3100" kern="1200"/>
                <a:t>2025</a:t>
              </a:r>
              <a:endParaRPr lang="en-GB" sz="3100" kern="120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90D2A44-3CA1-9625-A912-52A889EAA3A4}"/>
                </a:ext>
              </a:extLst>
            </p:cNvPr>
            <p:cNvSpPr/>
            <p:nvPr/>
          </p:nvSpPr>
          <p:spPr>
            <a:xfrm>
              <a:off x="8634161" y="3479211"/>
              <a:ext cx="4348309" cy="724920"/>
            </a:xfrm>
            <a:custGeom>
              <a:avLst/>
              <a:gdLst>
                <a:gd name="connsiteX0" fmla="*/ 0 w 1683600"/>
                <a:gd name="connsiteY0" fmla="*/ 0 h 724920"/>
                <a:gd name="connsiteX1" fmla="*/ 1683600 w 1683600"/>
                <a:gd name="connsiteY1" fmla="*/ 0 h 724920"/>
                <a:gd name="connsiteX2" fmla="*/ 1683600 w 1683600"/>
                <a:gd name="connsiteY2" fmla="*/ 724920 h 724920"/>
                <a:gd name="connsiteX3" fmla="*/ 0 w 1683600"/>
                <a:gd name="connsiteY3" fmla="*/ 724920 h 724920"/>
                <a:gd name="connsiteX4" fmla="*/ 0 w 1683600"/>
                <a:gd name="connsiteY4" fmla="*/ 0 h 72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83600" h="724920">
                  <a:moveTo>
                    <a:pt x="0" y="0"/>
                  </a:moveTo>
                  <a:lnTo>
                    <a:pt x="1683600" y="0"/>
                  </a:lnTo>
                  <a:lnTo>
                    <a:pt x="1683600" y="724920"/>
                  </a:lnTo>
                  <a:lnTo>
                    <a:pt x="0" y="72492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6896" tIns="20320" rIns="20320" bIns="20320" numCol="1" spcCol="1270" anchor="ctr" anchorCtr="0">
              <a:noAutofit/>
            </a:bodyPr>
            <a:lstStyle/>
            <a:p>
              <a:pPr marL="57150" lvl="1" indent="-57150" algn="l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200" kern="1200" dirty="0"/>
                <a:t>Electrification of fleet and plant</a:t>
              </a:r>
            </a:p>
            <a:p>
              <a:pPr marL="57150" lvl="1" indent="-57150" algn="l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200" kern="1200" dirty="0"/>
                <a:t>Investment in hydrogen</a:t>
              </a:r>
            </a:p>
            <a:p>
              <a:pPr marL="57150" lvl="1" indent="-57150" algn="l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200" kern="1200" dirty="0"/>
                <a:t>Review of buildings and solar farming</a:t>
              </a:r>
            </a:p>
            <a:p>
              <a:pPr marL="57150" lvl="1" indent="-57150" algn="l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200" kern="1200" dirty="0"/>
                <a:t>Diversity of leadership team</a:t>
              </a:r>
            </a:p>
            <a:p>
              <a:pPr marL="57150" lvl="1" indent="-57150" algn="l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 typeface="Arial" panose="020B0604020202020204" pitchFamily="34" charset="0"/>
                <a:buChar char="•"/>
              </a:pPr>
              <a:r>
                <a:rPr lang="en-GB" sz="1200" kern="1200" dirty="0"/>
                <a:t>Publication of ESG report </a:t>
              </a:r>
            </a:p>
            <a:p>
              <a:pPr marL="57150" lvl="1" indent="-57150" algn="l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 typeface="Arial" panose="020B0604020202020204" pitchFamily="34" charset="0"/>
                <a:buChar char="•"/>
              </a:pPr>
              <a:r>
                <a:rPr lang="en-GB" sz="1200" kern="1200" dirty="0"/>
                <a:t>Leading Employee engagement </a:t>
              </a:r>
            </a:p>
          </p:txBody>
        </p:sp>
        <p:sp>
          <p:nvSpPr>
            <p:cNvPr id="26" name="Oval 25" descr="Badge 3 with solid fill">
              <a:extLst>
                <a:ext uri="{FF2B5EF4-FFF2-40B4-BE49-F238E27FC236}">
                  <a16:creationId xmlns:a16="http://schemas.microsoft.com/office/drawing/2014/main" id="{7D93E4FF-65B2-F241-EE16-25309ED6D47B}"/>
                </a:ext>
              </a:extLst>
            </p:cNvPr>
            <p:cNvSpPr/>
            <p:nvPr/>
          </p:nvSpPr>
          <p:spPr>
            <a:xfrm>
              <a:off x="5180987" y="2791105"/>
              <a:ext cx="1253275" cy="1253483"/>
            </a:xfrm>
            <a:prstGeom prst="ellipse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AF6B13E-F31A-09D4-C7EE-D2C80B5B6BF8}"/>
                </a:ext>
              </a:extLst>
            </p:cNvPr>
            <p:cNvSpPr/>
            <p:nvPr/>
          </p:nvSpPr>
          <p:spPr>
            <a:xfrm>
              <a:off x="6384151" y="1876650"/>
              <a:ext cx="2703324" cy="724920"/>
            </a:xfrm>
            <a:custGeom>
              <a:avLst/>
              <a:gdLst>
                <a:gd name="connsiteX0" fmla="*/ 0 w 2703324"/>
                <a:gd name="connsiteY0" fmla="*/ 120822 h 724920"/>
                <a:gd name="connsiteX1" fmla="*/ 120822 w 2703324"/>
                <a:gd name="connsiteY1" fmla="*/ 0 h 724920"/>
                <a:gd name="connsiteX2" fmla="*/ 2582502 w 2703324"/>
                <a:gd name="connsiteY2" fmla="*/ 0 h 724920"/>
                <a:gd name="connsiteX3" fmla="*/ 2703324 w 2703324"/>
                <a:gd name="connsiteY3" fmla="*/ 120822 h 724920"/>
                <a:gd name="connsiteX4" fmla="*/ 2703324 w 2703324"/>
                <a:gd name="connsiteY4" fmla="*/ 604098 h 724920"/>
                <a:gd name="connsiteX5" fmla="*/ 2582502 w 2703324"/>
                <a:gd name="connsiteY5" fmla="*/ 724920 h 724920"/>
                <a:gd name="connsiteX6" fmla="*/ 120822 w 2703324"/>
                <a:gd name="connsiteY6" fmla="*/ 724920 h 724920"/>
                <a:gd name="connsiteX7" fmla="*/ 0 w 2703324"/>
                <a:gd name="connsiteY7" fmla="*/ 604098 h 724920"/>
                <a:gd name="connsiteX8" fmla="*/ 0 w 2703324"/>
                <a:gd name="connsiteY8" fmla="*/ 120822 h 72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3324" h="724920">
                  <a:moveTo>
                    <a:pt x="0" y="120822"/>
                  </a:moveTo>
                  <a:cubicBezTo>
                    <a:pt x="0" y="54094"/>
                    <a:pt x="54094" y="0"/>
                    <a:pt x="120822" y="0"/>
                  </a:cubicBezTo>
                  <a:lnTo>
                    <a:pt x="2582502" y="0"/>
                  </a:lnTo>
                  <a:cubicBezTo>
                    <a:pt x="2649230" y="0"/>
                    <a:pt x="2703324" y="54094"/>
                    <a:pt x="2703324" y="120822"/>
                  </a:cubicBezTo>
                  <a:lnTo>
                    <a:pt x="2703324" y="604098"/>
                  </a:lnTo>
                  <a:cubicBezTo>
                    <a:pt x="2703324" y="670826"/>
                    <a:pt x="2649230" y="724920"/>
                    <a:pt x="2582502" y="724920"/>
                  </a:cubicBezTo>
                  <a:lnTo>
                    <a:pt x="120822" y="724920"/>
                  </a:lnTo>
                  <a:cubicBezTo>
                    <a:pt x="54094" y="724920"/>
                    <a:pt x="0" y="670826"/>
                    <a:pt x="0" y="604098"/>
                  </a:cubicBezTo>
                  <a:lnTo>
                    <a:pt x="0" y="120822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7592" tIns="153498" rIns="153498" bIns="153498" numCol="1" spcCol="1270" anchor="ctr" anchorCtr="0">
              <a:noAutofit/>
            </a:bodyPr>
            <a:lstStyle/>
            <a:p>
              <a:pPr marL="0" lvl="0" indent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3100" kern="1200"/>
                <a:t>2026</a:t>
              </a:r>
              <a:endParaRPr lang="en-GB" sz="3100" kern="120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1FD6CAA-B4CE-3ECF-8C82-880214FF63C3}"/>
                </a:ext>
              </a:extLst>
            </p:cNvPr>
            <p:cNvSpPr/>
            <p:nvPr/>
          </p:nvSpPr>
          <p:spPr>
            <a:xfrm>
              <a:off x="9087474" y="1876650"/>
              <a:ext cx="4169649" cy="724920"/>
            </a:xfrm>
            <a:custGeom>
              <a:avLst/>
              <a:gdLst>
                <a:gd name="connsiteX0" fmla="*/ 0 w 1230288"/>
                <a:gd name="connsiteY0" fmla="*/ 0 h 724920"/>
                <a:gd name="connsiteX1" fmla="*/ 1230288 w 1230288"/>
                <a:gd name="connsiteY1" fmla="*/ 0 h 724920"/>
                <a:gd name="connsiteX2" fmla="*/ 1230288 w 1230288"/>
                <a:gd name="connsiteY2" fmla="*/ 724920 h 724920"/>
                <a:gd name="connsiteX3" fmla="*/ 0 w 1230288"/>
                <a:gd name="connsiteY3" fmla="*/ 724920 h 724920"/>
                <a:gd name="connsiteX4" fmla="*/ 0 w 1230288"/>
                <a:gd name="connsiteY4" fmla="*/ 0 h 72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0288" h="724920">
                  <a:moveTo>
                    <a:pt x="0" y="0"/>
                  </a:moveTo>
                  <a:lnTo>
                    <a:pt x="1230288" y="0"/>
                  </a:lnTo>
                  <a:lnTo>
                    <a:pt x="1230288" y="724920"/>
                  </a:lnTo>
                  <a:lnTo>
                    <a:pt x="0" y="72492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6896" tIns="20320" rIns="20320" bIns="20320" numCol="1" spcCol="1270" anchor="ctr" anchorCtr="0">
              <a:noAutofit/>
            </a:bodyPr>
            <a:lstStyle/>
            <a:p>
              <a:pPr marL="57150" lvl="1" indent="-57150" algn="l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200" kern="1200" dirty="0"/>
                <a:t>Review of Benchmarks and objectives</a:t>
              </a:r>
            </a:p>
            <a:p>
              <a:pPr marL="57150" lvl="1" indent="-57150" algn="l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200" kern="1200" dirty="0"/>
                <a:t>Publication of ESG report</a:t>
              </a:r>
            </a:p>
            <a:p>
              <a:pPr marL="57150" lvl="1" indent="-57150" algn="l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200" kern="1200" dirty="0"/>
                <a:t>Review of 3-year cycle</a:t>
              </a:r>
            </a:p>
            <a:p>
              <a:pPr marL="57150" lvl="1" indent="-57150" algn="l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200" kern="1200" dirty="0"/>
                <a:t>Reduction of plastics </a:t>
              </a:r>
              <a:r>
                <a:rPr lang="en-GB" sz="1200" kern="1200" dirty="0">
                  <a:ea typeface="+mn-ea"/>
                  <a:cs typeface="+mn-cs"/>
                </a:rPr>
                <a:t>by</a:t>
              </a:r>
              <a:r>
                <a:rPr lang="en-GB" sz="1200" kern="1200" dirty="0"/>
                <a:t> 50%</a:t>
              </a:r>
            </a:p>
            <a:p>
              <a:pPr marL="57150" lvl="1" indent="-57150" algn="l" defTabSz="355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1200" kern="1200" dirty="0"/>
                <a:t>Review of supply chain strategy</a:t>
              </a:r>
            </a:p>
          </p:txBody>
        </p:sp>
        <p:sp>
          <p:nvSpPr>
            <p:cNvPr id="29" name="Oval 28" descr="Badge 4 with solid fill">
              <a:extLst>
                <a:ext uri="{FF2B5EF4-FFF2-40B4-BE49-F238E27FC236}">
                  <a16:creationId xmlns:a16="http://schemas.microsoft.com/office/drawing/2014/main" id="{5C9E877C-3CBC-0199-9E8C-6F879D694D05}"/>
                </a:ext>
              </a:extLst>
            </p:cNvPr>
            <p:cNvSpPr/>
            <p:nvPr/>
          </p:nvSpPr>
          <p:spPr>
            <a:xfrm>
              <a:off x="5634300" y="1147280"/>
              <a:ext cx="1253275" cy="1253483"/>
            </a:xfrm>
            <a:prstGeom prst="ellipse">
              <a:avLst/>
            </a:prstGeom>
            <a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3" name="TextBox 12">
            <a:extLst>
              <a:ext uri="{FF2B5EF4-FFF2-40B4-BE49-F238E27FC236}">
                <a16:creationId xmlns:a16="http://schemas.microsoft.com/office/drawing/2014/main" id="{F1EFC364-479C-3002-2A22-10B0BFE2AD93}"/>
              </a:ext>
            </a:extLst>
          </p:cNvPr>
          <p:cNvSpPr txBox="1"/>
          <p:nvPr/>
        </p:nvSpPr>
        <p:spPr>
          <a:xfrm>
            <a:off x="333587" y="402171"/>
            <a:ext cx="9598204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00"/>
              </a:lnSpc>
            </a:pPr>
            <a:r>
              <a:rPr lang="en-GB" sz="6000" dirty="0">
                <a:solidFill>
                  <a:schemeClr val="tx2"/>
                </a:solidFill>
              </a:rPr>
              <a:t>4 Year Plan</a:t>
            </a:r>
            <a:endParaRPr lang="en-US" sz="1400" dirty="0">
              <a:solidFill>
                <a:schemeClr val="tx2"/>
              </a:solidFill>
              <a:latin typeface="Canva Sans Bold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E4558E9-E1A7-7953-A964-EE1F28D41109}"/>
              </a:ext>
            </a:extLst>
          </p:cNvPr>
          <p:cNvGrpSpPr/>
          <p:nvPr/>
        </p:nvGrpSpPr>
        <p:grpSpPr>
          <a:xfrm>
            <a:off x="10415881" y="6117356"/>
            <a:ext cx="1535600" cy="520382"/>
            <a:chOff x="10535591" y="6278721"/>
            <a:chExt cx="1535600" cy="520382"/>
          </a:xfrm>
        </p:grpSpPr>
        <p:pic>
          <p:nvPicPr>
            <p:cNvPr id="32" name="Graphic 15">
              <a:extLst>
                <a:ext uri="{FF2B5EF4-FFF2-40B4-BE49-F238E27FC236}">
                  <a16:creationId xmlns:a16="http://schemas.microsoft.com/office/drawing/2014/main" id="{C2A398B4-475B-4CC4-4BC0-78F345B173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1550809" y="6278721"/>
              <a:ext cx="520382" cy="52038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C787ABE-84F6-0D65-A09E-350111CC9767}"/>
                </a:ext>
              </a:extLst>
            </p:cNvPr>
            <p:cNvSpPr txBox="1"/>
            <p:nvPr userDrawn="1"/>
          </p:nvSpPr>
          <p:spPr>
            <a:xfrm>
              <a:off x="10535591" y="6369635"/>
              <a:ext cx="10879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600" dirty="0">
                  <a:latin typeface="Gill Sans MT" panose="020B0502020104020203" pitchFamily="34" charset="0"/>
                </a:rPr>
                <a:t>TSM.UK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3091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3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4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4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4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Freeform: Shape 4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7" name="Rectangle 4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28">
            <a:extLst>
              <a:ext uri="{FF2B5EF4-FFF2-40B4-BE49-F238E27FC236}">
                <a16:creationId xmlns:a16="http://schemas.microsoft.com/office/drawing/2014/main" id="{26450ACF-A07F-2394-AFEC-FB1F17B2A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604" y="700635"/>
            <a:ext cx="3115265" cy="541672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sz="44600" kern="1200" dirty="0">
                <a:solidFill>
                  <a:schemeClr val="accent1"/>
                </a:solidFill>
                <a:effectLst>
                  <a:outerShdw blurRad="635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;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6A4C281-9361-2932-2BC7-DA8A3DCC0F2A}"/>
              </a:ext>
            </a:extLst>
          </p:cNvPr>
          <p:cNvGrpSpPr/>
          <p:nvPr/>
        </p:nvGrpSpPr>
        <p:grpSpPr>
          <a:xfrm>
            <a:off x="10415881" y="6117356"/>
            <a:ext cx="1535600" cy="520382"/>
            <a:chOff x="10535591" y="6278721"/>
            <a:chExt cx="1535600" cy="520382"/>
          </a:xfrm>
        </p:grpSpPr>
        <p:pic>
          <p:nvPicPr>
            <p:cNvPr id="8" name="Graphic 15">
              <a:extLst>
                <a:ext uri="{FF2B5EF4-FFF2-40B4-BE49-F238E27FC236}">
                  <a16:creationId xmlns:a16="http://schemas.microsoft.com/office/drawing/2014/main" id="{977EBCC1-C592-B0F9-76E9-A4F5F2873B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550809" y="6278721"/>
              <a:ext cx="520382" cy="52038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D0E51BC-3CAB-EFB8-F05C-0942AA631744}"/>
                </a:ext>
              </a:extLst>
            </p:cNvPr>
            <p:cNvSpPr txBox="1"/>
            <p:nvPr userDrawn="1"/>
          </p:nvSpPr>
          <p:spPr>
            <a:xfrm>
              <a:off x="10535591" y="6369635"/>
              <a:ext cx="10879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600" dirty="0">
                  <a:latin typeface="Gill Sans MT" panose="020B0502020104020203" pitchFamily="34" charset="0"/>
                </a:rPr>
                <a:t>TSM.UK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2860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8A716-70D3-694F-B308-0D45B6E00079}"/>
              </a:ext>
            </a:extLst>
          </p:cNvPr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260628" y="1982234"/>
            <a:ext cx="10165253" cy="2782114"/>
          </a:xfrm>
        </p:spPr>
        <p:txBody>
          <a:bodyPr/>
          <a:lstStyle/>
          <a:p>
            <a:r>
              <a:rPr lang="en-US" sz="4800" dirty="0"/>
              <a:t>The Sustainability challenges</a:t>
            </a:r>
            <a:br>
              <a:rPr lang="en-US" sz="4800" dirty="0"/>
            </a:br>
            <a:br>
              <a:rPr lang="en-US" sz="2800" dirty="0"/>
            </a:b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2CCDBF-103B-1545-BA3B-40C7225306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628" y="4795028"/>
            <a:ext cx="9677666" cy="432000"/>
          </a:xfrm>
        </p:spPr>
        <p:txBody>
          <a:bodyPr lIns="91440" tIns="45720" rIns="91440" bIns="45720" anchor="t"/>
          <a:lstStyle/>
          <a:p>
            <a:r>
              <a:rPr lang="en-US" sz="2800" dirty="0">
                <a:latin typeface="Montserrat"/>
              </a:rPr>
              <a:t>Paul Parkinson, Supply Chain School: 6</a:t>
            </a:r>
            <a:r>
              <a:rPr lang="en-US" sz="2800" baseline="30000" dirty="0">
                <a:latin typeface="Montserrat"/>
              </a:rPr>
              <a:t>th</a:t>
            </a:r>
            <a:r>
              <a:rPr lang="en-US" sz="2800" dirty="0">
                <a:latin typeface="Montserrat"/>
              </a:rPr>
              <a:t> June 2024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7871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C6C5BD-6FDF-5404-7033-3BD4D00C5B9E}"/>
              </a:ext>
            </a:extLst>
          </p:cNvPr>
          <p:cNvSpPr/>
          <p:nvPr/>
        </p:nvSpPr>
        <p:spPr>
          <a:xfrm>
            <a:off x="-16962" y="0"/>
            <a:ext cx="12225924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7" name="Picture 6" descr="A picture containing outdoor, building, tree, window&#10;&#10;Description automatically generated">
            <a:extLst>
              <a:ext uri="{FF2B5EF4-FFF2-40B4-BE49-F238E27FC236}">
                <a16:creationId xmlns:a16="http://schemas.microsoft.com/office/drawing/2014/main" id="{A1AC3B33-7B72-4906-B307-D099DD7FC2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4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39"/>
          <a:stretch/>
        </p:blipFill>
        <p:spPr>
          <a:xfrm>
            <a:off x="3586" y="9525"/>
            <a:ext cx="12225924" cy="685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F8B47C-7885-9B4F-2A2F-CBFE62CDE651}"/>
              </a:ext>
            </a:extLst>
          </p:cNvPr>
          <p:cNvSpPr txBox="1">
            <a:spLocks/>
          </p:cNvSpPr>
          <p:nvPr/>
        </p:nvSpPr>
        <p:spPr>
          <a:xfrm>
            <a:off x="871268" y="293298"/>
            <a:ext cx="8521828" cy="3278038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BFEB71"/>
                </a:solidFill>
                <a:effectLst/>
                <a:uLnTx/>
                <a:uFillTx/>
                <a:latin typeface="Sitka Small"/>
                <a:ea typeface="+mn-ea"/>
                <a:cs typeface="+mn-cs"/>
              </a:rPr>
              <a:t>Our vision </a:t>
            </a: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itka Small"/>
                <a:ea typeface="+mn-ea"/>
                <a:cs typeface="+mn-cs"/>
              </a:rPr>
              <a:t>is an industry where everyone will have the skills and knowledge to deliver a sustainable future.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tka Small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C69CF2-0EA4-9304-E446-E0200C7AC696}"/>
              </a:ext>
            </a:extLst>
          </p:cNvPr>
          <p:cNvSpPr txBox="1"/>
          <p:nvPr/>
        </p:nvSpPr>
        <p:spPr>
          <a:xfrm>
            <a:off x="155275" y="4097547"/>
            <a:ext cx="107485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</a:rPr>
              <a:t>Slido</a:t>
            </a:r>
            <a:r>
              <a:rPr lang="en-GB" sz="2800" b="1" dirty="0">
                <a:solidFill>
                  <a:schemeClr val="bg1"/>
                </a:solidFill>
              </a:rPr>
              <a:t>: </a:t>
            </a:r>
          </a:p>
          <a:p>
            <a:r>
              <a:rPr lang="en-GB" sz="2800" dirty="0">
                <a:solidFill>
                  <a:schemeClr val="bg1"/>
                </a:solidFill>
              </a:rPr>
              <a:t>Who has heard of the Supply Chain Sustainability School?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5895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4EC216-5865-AD12-6E6B-B036629A9C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4075E8-3C4A-77FA-46BD-26DE414967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92463" y="900113"/>
            <a:ext cx="8999537" cy="695325"/>
          </a:xfrm>
          <a:prstGeom prst="rect">
            <a:avLst/>
          </a:prstGeom>
        </p:spPr>
        <p:txBody>
          <a:bodyPr/>
          <a:lstStyle/>
          <a:p>
            <a:br>
              <a:rPr lang="en-US" sz="2000" dirty="0">
                <a:latin typeface="Sitka Small" panose="02000505000000020004" pitchFamily="2" charset="0"/>
              </a:rPr>
            </a:br>
            <a:endParaRPr lang="en-US" sz="2000" dirty="0">
              <a:latin typeface="+mn-lt"/>
            </a:endParaRP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4E172A1C-FD18-3E82-DA53-5C2B6E1D31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419" y="599153"/>
            <a:ext cx="11666516" cy="56596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086E6AB-6629-BF48-AE0B-EB82945A4458}"/>
              </a:ext>
            </a:extLst>
          </p:cNvPr>
          <p:cNvSpPr/>
          <p:nvPr/>
        </p:nvSpPr>
        <p:spPr>
          <a:xfrm>
            <a:off x="176981" y="628649"/>
            <a:ext cx="2290916" cy="162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A17CC0-C3F9-A4EA-0C2E-393438599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592" y="177506"/>
            <a:ext cx="10540898" cy="9022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4588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291B4-F9CC-EC59-B447-DC14BB2FF12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231829" y="333265"/>
            <a:ext cx="9000000" cy="694645"/>
          </a:xfrm>
        </p:spPr>
        <p:txBody>
          <a:bodyPr/>
          <a:lstStyle/>
          <a:p>
            <a:r>
              <a:rPr lang="en-GB" sz="3200" dirty="0"/>
              <a:t>Over 4,000 learning resources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A9BF23-EC33-6D9F-1A20-53B3C829E2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2772" y="1306482"/>
            <a:ext cx="10049488" cy="46060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1D0D61-9059-D4C5-19CA-1A68E96BAD81}"/>
              </a:ext>
            </a:extLst>
          </p:cNvPr>
          <p:cNvSpPr txBox="1"/>
          <p:nvPr/>
        </p:nvSpPr>
        <p:spPr>
          <a:xfrm>
            <a:off x="1587260" y="6116128"/>
            <a:ext cx="8479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Free at the point of use!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8188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291B4-F9CC-EC59-B447-DC14BB2FF12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231829" y="243987"/>
            <a:ext cx="10389041" cy="694645"/>
          </a:xfrm>
        </p:spPr>
        <p:txBody>
          <a:bodyPr/>
          <a:lstStyle/>
          <a:p>
            <a:r>
              <a:rPr lang="en-GB" sz="3200" dirty="0"/>
              <a:t>Collaborative Sustainable Development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286DF6-D92F-2CF5-A045-C94FF659251D}"/>
              </a:ext>
            </a:extLst>
          </p:cNvPr>
          <p:cNvSpPr txBox="1"/>
          <p:nvPr/>
        </p:nvSpPr>
        <p:spPr>
          <a:xfrm>
            <a:off x="1279245" y="945526"/>
            <a:ext cx="9791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1200" dirty="0"/>
              <a:t>Our platform is trusted by 230 major companies who have come together to collaborate in the UK  to engage and then develop the knowledge and capability of their suppliers.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4192B2E-A8D3-340B-149E-B7F2018BD734}"/>
              </a:ext>
            </a:extLst>
          </p:cNvPr>
          <p:cNvGrpSpPr/>
          <p:nvPr/>
        </p:nvGrpSpPr>
        <p:grpSpPr>
          <a:xfrm>
            <a:off x="9209903" y="1728282"/>
            <a:ext cx="2982097" cy="4392003"/>
            <a:chOff x="9674729" y="1907587"/>
            <a:chExt cx="2439867" cy="3341677"/>
          </a:xfrm>
        </p:grpSpPr>
        <p:pic>
          <p:nvPicPr>
            <p:cNvPr id="4" name="Graphic 3" descr="Group of people with solid fill">
              <a:extLst>
                <a:ext uri="{FF2B5EF4-FFF2-40B4-BE49-F238E27FC236}">
                  <a16:creationId xmlns:a16="http://schemas.microsoft.com/office/drawing/2014/main" id="{60ADAE23-6B69-B7B1-91DB-8A145A3F7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843181" y="4590503"/>
              <a:ext cx="658761" cy="658761"/>
            </a:xfrm>
            <a:prstGeom prst="rect">
              <a:avLst/>
            </a:prstGeom>
          </p:spPr>
        </p:pic>
        <p:pic>
          <p:nvPicPr>
            <p:cNvPr id="5" name="Graphic 4" descr="Factory with solid fill">
              <a:extLst>
                <a:ext uri="{FF2B5EF4-FFF2-40B4-BE49-F238E27FC236}">
                  <a16:creationId xmlns:a16="http://schemas.microsoft.com/office/drawing/2014/main" id="{1480DFF0-A677-97B3-0BFA-763763D9C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674729" y="1907587"/>
              <a:ext cx="833337" cy="44596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EBC6C0-0D6A-BD79-1E2C-3B956C7915D2}"/>
                </a:ext>
              </a:extLst>
            </p:cNvPr>
            <p:cNvSpPr txBox="1"/>
            <p:nvPr/>
          </p:nvSpPr>
          <p:spPr>
            <a:xfrm rot="10800000" flipH="1" flipV="1">
              <a:off x="10647637" y="4730963"/>
              <a:ext cx="1459165" cy="48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accent2"/>
                  </a:solidFill>
                </a:rPr>
                <a:t>24,500</a:t>
              </a:r>
            </a:p>
            <a:p>
              <a:r>
                <a:rPr lang="en-GB" sz="1100" dirty="0">
                  <a:solidFill>
                    <a:schemeClr val="accent2"/>
                  </a:solidFill>
                  <a:highlight>
                    <a:srgbClr val="BFEB71"/>
                  </a:highlight>
                </a:rPr>
                <a:t>People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C60546-2CE7-2707-4EC1-16E36D7BBDFC}"/>
                </a:ext>
              </a:extLst>
            </p:cNvPr>
            <p:cNvSpPr txBox="1"/>
            <p:nvPr/>
          </p:nvSpPr>
          <p:spPr>
            <a:xfrm>
              <a:off x="10581233" y="1957742"/>
              <a:ext cx="1098051" cy="333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accent2"/>
                  </a:solidFill>
                </a:rPr>
                <a:t>5,000</a:t>
              </a:r>
            </a:p>
            <a:p>
              <a:r>
                <a:rPr lang="en-GB" sz="1100" dirty="0">
                  <a:solidFill>
                    <a:schemeClr val="accent2"/>
                  </a:solidFill>
                  <a:highlight>
                    <a:srgbClr val="BFEB71"/>
                  </a:highlight>
                </a:rPr>
                <a:t>Suppliers</a:t>
              </a:r>
              <a:endParaRPr lang="en-GB" sz="1600" dirty="0">
                <a:solidFill>
                  <a:schemeClr val="accent2"/>
                </a:solidFill>
                <a:highlight>
                  <a:srgbClr val="BFEB71"/>
                </a:highlight>
              </a:endParaRPr>
            </a:p>
          </p:txBody>
        </p:sp>
        <p:pic>
          <p:nvPicPr>
            <p:cNvPr id="10" name="Graphic 9" descr="Internet with solid fill">
              <a:extLst>
                <a:ext uri="{FF2B5EF4-FFF2-40B4-BE49-F238E27FC236}">
                  <a16:creationId xmlns:a16="http://schemas.microsoft.com/office/drawing/2014/main" id="{8E46DF1C-E4B7-4EF0-82F9-2EEEE950A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811477" y="3919154"/>
              <a:ext cx="690466" cy="69046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D65DDCA-72DD-1EA3-648A-E961B898D9E2}"/>
                </a:ext>
              </a:extLst>
            </p:cNvPr>
            <p:cNvSpPr txBox="1"/>
            <p:nvPr/>
          </p:nvSpPr>
          <p:spPr>
            <a:xfrm flipH="1">
              <a:off x="10647638" y="4026174"/>
              <a:ext cx="1466954" cy="48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accent2"/>
                  </a:solidFill>
                </a:rPr>
                <a:t>100,000</a:t>
              </a:r>
            </a:p>
            <a:p>
              <a:r>
                <a:rPr lang="en-GB" sz="1100" dirty="0">
                  <a:solidFill>
                    <a:schemeClr val="accent2"/>
                  </a:solidFill>
                  <a:highlight>
                    <a:srgbClr val="BFEB71"/>
                  </a:highlight>
                </a:rPr>
                <a:t>Resource views</a:t>
              </a:r>
            </a:p>
          </p:txBody>
        </p:sp>
        <p:pic>
          <p:nvPicPr>
            <p:cNvPr id="12" name="Graphic 11" descr="Classroom with solid fill">
              <a:extLst>
                <a:ext uri="{FF2B5EF4-FFF2-40B4-BE49-F238E27FC236}">
                  <a16:creationId xmlns:a16="http://schemas.microsoft.com/office/drawing/2014/main" id="{C1D022F0-45A2-63E0-96E5-CE39B69FE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805352" y="3476565"/>
              <a:ext cx="702714" cy="42709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8DC95B-64A3-FCBA-142B-2016D791155C}"/>
                </a:ext>
              </a:extLst>
            </p:cNvPr>
            <p:cNvSpPr txBox="1"/>
            <p:nvPr/>
          </p:nvSpPr>
          <p:spPr>
            <a:xfrm flipH="1">
              <a:off x="10636718" y="3467067"/>
              <a:ext cx="1207357" cy="333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accent2"/>
                  </a:solidFill>
                </a:rPr>
                <a:t>400</a:t>
              </a:r>
            </a:p>
            <a:p>
              <a:r>
                <a:rPr lang="en-GB" sz="1100" dirty="0">
                  <a:solidFill>
                    <a:schemeClr val="accent2"/>
                  </a:solidFill>
                  <a:highlight>
                    <a:srgbClr val="BFEB71"/>
                  </a:highlight>
                </a:rPr>
                <a:t>Workshops</a:t>
              </a:r>
            </a:p>
          </p:txBody>
        </p:sp>
        <p:pic>
          <p:nvPicPr>
            <p:cNvPr id="14" name="Graphic 13" descr="Meeting with solid fill">
              <a:extLst>
                <a:ext uri="{FF2B5EF4-FFF2-40B4-BE49-F238E27FC236}">
                  <a16:creationId xmlns:a16="http://schemas.microsoft.com/office/drawing/2014/main" id="{931EC5EB-80C7-B9D7-53A2-059C152E4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733494" y="2413007"/>
              <a:ext cx="690466" cy="40037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2DFD611-EE78-AD96-4377-9D02606C2FB1}"/>
                </a:ext>
              </a:extLst>
            </p:cNvPr>
            <p:cNvSpPr txBox="1"/>
            <p:nvPr/>
          </p:nvSpPr>
          <p:spPr>
            <a:xfrm>
              <a:off x="10608964" y="2487284"/>
              <a:ext cx="1466956" cy="333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accent2"/>
                  </a:solidFill>
                </a:rPr>
                <a:t>32</a:t>
              </a:r>
            </a:p>
            <a:p>
              <a:r>
                <a:rPr lang="en-GB" sz="1100" dirty="0">
                  <a:solidFill>
                    <a:schemeClr val="accent2"/>
                  </a:solidFill>
                  <a:highlight>
                    <a:srgbClr val="BFEB71"/>
                  </a:highlight>
                </a:rPr>
                <a:t>Conferences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4B4A2F-B1C1-4B1E-D737-24B17B376E1B}"/>
                </a:ext>
              </a:extLst>
            </p:cNvPr>
            <p:cNvSpPr txBox="1"/>
            <p:nvPr/>
          </p:nvSpPr>
          <p:spPr>
            <a:xfrm>
              <a:off x="10647640" y="3001268"/>
              <a:ext cx="1466956" cy="333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accent2"/>
                  </a:solidFill>
                </a:rPr>
                <a:t>100</a:t>
              </a:r>
            </a:p>
            <a:p>
              <a:r>
                <a:rPr lang="en-GB" sz="1100" dirty="0">
                  <a:solidFill>
                    <a:schemeClr val="accent2"/>
                  </a:solidFill>
                  <a:highlight>
                    <a:srgbClr val="BFEB71"/>
                  </a:highlight>
                </a:rPr>
                <a:t>Lunch &amp; learns</a:t>
              </a:r>
            </a:p>
          </p:txBody>
        </p:sp>
        <p:pic>
          <p:nvPicPr>
            <p:cNvPr id="17" name="Graphic 16" descr="Lunch Box with solid fill">
              <a:extLst>
                <a:ext uri="{FF2B5EF4-FFF2-40B4-BE49-F238E27FC236}">
                  <a16:creationId xmlns:a16="http://schemas.microsoft.com/office/drawing/2014/main" id="{E29B9BD5-A600-146D-D0D8-E00090C56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746164" y="2936165"/>
              <a:ext cx="690466" cy="400377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0D0744-9A2A-CBC6-68AA-2CF60C0222BA}"/>
              </a:ext>
            </a:extLst>
          </p:cNvPr>
          <p:cNvGrpSpPr/>
          <p:nvPr/>
        </p:nvGrpSpPr>
        <p:grpSpPr>
          <a:xfrm>
            <a:off x="3562102" y="1475774"/>
            <a:ext cx="5206792" cy="5377067"/>
            <a:chOff x="7630157" y="1692689"/>
            <a:chExt cx="3749205" cy="492584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604ECB3-DD0C-73BA-DB5F-BDDC0DD1F2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59618" y="4117489"/>
              <a:ext cx="3719744" cy="250104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063A638-51A2-62B7-AF12-55C24E7AA9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30157" y="1692689"/>
              <a:ext cx="3719744" cy="245691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CE53841-449C-8E0D-CEEC-1E8F9A0DF35E}"/>
              </a:ext>
            </a:extLst>
          </p:cNvPr>
          <p:cNvSpPr txBox="1"/>
          <p:nvPr/>
        </p:nvSpPr>
        <p:spPr>
          <a:xfrm>
            <a:off x="1130038" y="1565096"/>
            <a:ext cx="279863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chemeClr val="accent2"/>
                </a:solidFill>
              </a:rPr>
              <a:t>230</a:t>
            </a:r>
          </a:p>
          <a:p>
            <a:r>
              <a:rPr lang="en-GB" sz="3600" dirty="0">
                <a:solidFill>
                  <a:schemeClr val="accent2"/>
                </a:solidFill>
                <a:highlight>
                  <a:srgbClr val="BFEB71"/>
                </a:highlight>
              </a:rPr>
              <a:t>Partners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0EA9C2-1385-849E-2C61-3FA580D1F8DC}"/>
              </a:ext>
            </a:extLst>
          </p:cNvPr>
          <p:cNvSpPr txBox="1"/>
          <p:nvPr/>
        </p:nvSpPr>
        <p:spPr>
          <a:xfrm rot="10800000" flipV="1">
            <a:off x="1130038" y="3503938"/>
            <a:ext cx="2182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accent2"/>
                </a:solidFill>
              </a:rPr>
              <a:t>11 years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6855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291B4-F9CC-EC59-B447-DC14BB2FF12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231829" y="302979"/>
            <a:ext cx="10389041" cy="694645"/>
          </a:xfrm>
        </p:spPr>
        <p:txBody>
          <a:bodyPr/>
          <a:lstStyle/>
          <a:p>
            <a:r>
              <a:rPr lang="en-GB" sz="3200" dirty="0"/>
              <a:t>Our Partners in your network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FEA999-E337-10B6-7CBE-EE407EE8D4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0222" y="1891086"/>
            <a:ext cx="1594151" cy="694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40D5BC-2B98-F081-D2F4-611EB39642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4214" y="1786504"/>
            <a:ext cx="2298356" cy="9038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3F44A9-FD9E-509F-056E-146D66DD2D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5724" y="1786504"/>
            <a:ext cx="1754657" cy="9038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7D8E8E3-1329-383C-D3EC-198EF519F95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2410" y="1901206"/>
            <a:ext cx="1894124" cy="6744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3C2F0A9-ECD9-43A4-D050-7A990D382D3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0205" y="3448688"/>
            <a:ext cx="2467898" cy="5821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08939FC-2EDE-FCB7-E96D-70EE8E807B2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3261" y="3251781"/>
            <a:ext cx="1730593" cy="9759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3DA92BC-4DC2-B72B-5B97-9EDFB3F5F01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9012" y="3394535"/>
            <a:ext cx="2143019" cy="69048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B294DC3-FB37-050F-3F01-16BA8E3C512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9773" y="4787870"/>
            <a:ext cx="1931150" cy="94705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11C228E-E9DF-926C-CCCA-E1C17CFCDDB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0967" y="4855002"/>
            <a:ext cx="2215220" cy="81279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10CC31A-FEB1-6279-E94E-A3E9D50A7EE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231" y="4938480"/>
            <a:ext cx="1724986" cy="64583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C257843-203C-CFCF-56AE-79ADD24779A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1262" y="4809495"/>
            <a:ext cx="2379360" cy="903809"/>
          </a:xfrm>
          <a:prstGeom prst="rect">
            <a:avLst/>
          </a:prstGeom>
        </p:spPr>
      </p:pic>
      <p:pic>
        <p:nvPicPr>
          <p:cNvPr id="1026" name="Picture 2" descr="SSE plc - Wikipedia">
            <a:extLst>
              <a:ext uri="{FF2B5EF4-FFF2-40B4-BE49-F238E27FC236}">
                <a16:creationId xmlns:a16="http://schemas.microsoft.com/office/drawing/2014/main" id="{CD8909F7-A9EC-B5F5-0DB6-48B124ECA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47188" y="3358694"/>
            <a:ext cx="1604568" cy="76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6089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291B4-F9CC-EC59-B447-DC14BB2FF12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231829" y="302979"/>
            <a:ext cx="10389041" cy="694645"/>
          </a:xfrm>
        </p:spPr>
        <p:txBody>
          <a:bodyPr/>
          <a:lstStyle/>
          <a:p>
            <a:r>
              <a:rPr lang="en-GB" sz="3200" dirty="0"/>
              <a:t>The common sustainability challenges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18D268-2EA2-CEE2-31B4-C1C1CECD2892}"/>
              </a:ext>
            </a:extLst>
          </p:cNvPr>
          <p:cNvSpPr txBox="1"/>
          <p:nvPr/>
        </p:nvSpPr>
        <p:spPr>
          <a:xfrm>
            <a:off x="1009291" y="997625"/>
            <a:ext cx="8400179" cy="581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5000"/>
              </a:lnSpc>
            </a:pPr>
            <a:r>
              <a:rPr lang="en-GB" sz="1600" dirty="0">
                <a:ea typeface="Aptos" panose="020B0004020202020204" pitchFamily="34" charset="0"/>
                <a:cs typeface="Aptos" panose="020B0004020202020204" pitchFamily="34" charset="0"/>
              </a:rPr>
              <a:t>We all know what they </a:t>
            </a:r>
            <a:r>
              <a:rPr lang="en-GB" sz="1600">
                <a:ea typeface="Aptos" panose="020B0004020202020204" pitchFamily="34" charset="0"/>
                <a:cs typeface="Aptos" panose="020B0004020202020204" pitchFamily="34" charset="0"/>
              </a:rPr>
              <a:t>are:</a:t>
            </a:r>
          </a:p>
          <a:p>
            <a:pPr lvl="0">
              <a:lnSpc>
                <a:spcPct val="105000"/>
              </a:lnSpc>
            </a:pPr>
            <a:r>
              <a:rPr lang="en-GB" sz="1600"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  <a:endParaRPr lang="en-GB" sz="1600" dirty="0">
              <a:ea typeface="Aptos" panose="020B0004020202020204" pitchFamily="34" charset="0"/>
              <a:cs typeface="Aptos" panose="020B0004020202020204" pitchFamily="34" charset="0"/>
            </a:endParaRPr>
          </a:p>
          <a:p>
            <a:pPr lvl="0">
              <a:lnSpc>
                <a:spcPct val="105000"/>
              </a:lnSpc>
            </a:pPr>
            <a:r>
              <a:rPr lang="en-GB" sz="1600" b="1" dirty="0">
                <a:solidFill>
                  <a:schemeClr val="accent2"/>
                </a:solidFill>
                <a:ea typeface="Aptos" panose="020B0004020202020204" pitchFamily="34" charset="0"/>
                <a:cs typeface="Aptos" panose="020B0004020202020204" pitchFamily="34" charset="0"/>
              </a:rPr>
              <a:t>Carbon / Waste / Modern Slavery / Sus’ Procurement / MMC / Social Value and more……</a:t>
            </a:r>
          </a:p>
          <a:p>
            <a:pPr lvl="3">
              <a:lnSpc>
                <a:spcPct val="105000"/>
              </a:lnSpc>
            </a:pPr>
            <a:r>
              <a:rPr lang="en-GB" sz="1600" dirty="0">
                <a:ea typeface="Aptos" panose="020B0004020202020204" pitchFamily="34" charset="0"/>
                <a:cs typeface="Aptos" panose="020B0004020202020204" pitchFamily="34" charset="0"/>
              </a:rPr>
              <a:t>	</a:t>
            </a:r>
          </a:p>
          <a:p>
            <a:pPr lvl="3">
              <a:lnSpc>
                <a:spcPct val="105000"/>
              </a:lnSpc>
            </a:pPr>
            <a:r>
              <a:rPr lang="en-GB" sz="1600" dirty="0">
                <a:ea typeface="Aptos" panose="020B0004020202020204" pitchFamily="34" charset="0"/>
                <a:cs typeface="Aptos" panose="020B0004020202020204" pitchFamily="34" charset="0"/>
              </a:rPr>
              <a:t>	The keys are:</a:t>
            </a:r>
          </a:p>
          <a:p>
            <a:pPr lvl="4">
              <a:lnSpc>
                <a:spcPct val="105000"/>
              </a:lnSpc>
            </a:pPr>
            <a:endParaRPr lang="en-GB" sz="1600" dirty="0">
              <a:ea typeface="Aptos" panose="020B0004020202020204" pitchFamily="34" charset="0"/>
              <a:cs typeface="Aptos" panose="020B0004020202020204" pitchFamily="34" charset="0"/>
            </a:endParaRPr>
          </a:p>
          <a:p>
            <a:pPr lvl="4">
              <a:lnSpc>
                <a:spcPct val="105000"/>
              </a:lnSpc>
            </a:pPr>
            <a:r>
              <a:rPr lang="en-GB" sz="1600" dirty="0">
                <a:ea typeface="Aptos" panose="020B0004020202020204" pitchFamily="34" charset="0"/>
                <a:cs typeface="Aptos" panose="020B0004020202020204" pitchFamily="34" charset="0"/>
              </a:rPr>
              <a:t>Taking your workforce with you: </a:t>
            </a:r>
          </a:p>
          <a:p>
            <a:pPr lvl="3">
              <a:lnSpc>
                <a:spcPct val="105000"/>
              </a:lnSpc>
            </a:pPr>
            <a:r>
              <a:rPr lang="en-GB" sz="1600" dirty="0">
                <a:ea typeface="Aptos" panose="020B0004020202020204" pitchFamily="34" charset="0"/>
                <a:cs typeface="Aptos" panose="020B0004020202020204" pitchFamily="34" charset="0"/>
              </a:rPr>
              <a:t>	Explain, educate, upskill</a:t>
            </a:r>
          </a:p>
          <a:p>
            <a:pPr marL="342900" lvl="0" indent="-342900">
              <a:lnSpc>
                <a:spcPct val="105000"/>
              </a:lnSpc>
              <a:buFont typeface="Symbol" panose="05050102010706020507" pitchFamily="18" charset="2"/>
              <a:buChar char=""/>
            </a:pPr>
            <a:endParaRPr lang="en-GB" sz="16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lvl="0">
              <a:lnSpc>
                <a:spcPct val="105000"/>
              </a:lnSpc>
            </a:pPr>
            <a:r>
              <a:rPr lang="en-GB" sz="1600" dirty="0">
                <a:ea typeface="Aptos" panose="020B0004020202020204" pitchFamily="34" charset="0"/>
                <a:cs typeface="Aptos" panose="020B0004020202020204" pitchFamily="34" charset="0"/>
              </a:rPr>
              <a:t>		Engaging your supply chain:</a:t>
            </a:r>
          </a:p>
          <a:p>
            <a:pPr lvl="0">
              <a:lnSpc>
                <a:spcPct val="105000"/>
              </a:lnSpc>
            </a:pPr>
            <a:r>
              <a:rPr lang="en-GB" sz="1600" dirty="0">
                <a:ea typeface="Aptos" panose="020B0004020202020204" pitchFamily="34" charset="0"/>
                <a:cs typeface="Aptos" panose="020B0004020202020204" pitchFamily="34" charset="0"/>
              </a:rPr>
              <a:t>		Explain, educate, upskill, procurement leverage</a:t>
            </a:r>
          </a:p>
          <a:p>
            <a:pPr lvl="0">
              <a:lnSpc>
                <a:spcPct val="105000"/>
              </a:lnSpc>
            </a:pPr>
            <a:endParaRPr lang="en-GB" sz="16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lvl="4">
              <a:lnSpc>
                <a:spcPct val="105000"/>
              </a:lnSpc>
            </a:pPr>
            <a:r>
              <a:rPr lang="en-GB" sz="1600" dirty="0">
                <a:ea typeface="Aptos" panose="020B0004020202020204" pitchFamily="34" charset="0"/>
                <a:cs typeface="Aptos" panose="020B0004020202020204" pitchFamily="34" charset="0"/>
              </a:rPr>
              <a:t>Measurement:</a:t>
            </a:r>
          </a:p>
          <a:p>
            <a:pPr lvl="4">
              <a:lnSpc>
                <a:spcPct val="105000"/>
              </a:lnSpc>
            </a:pPr>
            <a:r>
              <a:rPr lang="en-GB" sz="1600" dirty="0">
                <a:ea typeface="Aptos" panose="020B0004020202020204" pitchFamily="34" charset="0"/>
                <a:cs typeface="Aptos" panose="020B0004020202020204" pitchFamily="34" charset="0"/>
              </a:rPr>
              <a:t>Key metrics/indicators/upskill/embed</a:t>
            </a:r>
          </a:p>
          <a:p>
            <a:pPr marL="342900" lvl="0" indent="-342900">
              <a:lnSpc>
                <a:spcPct val="105000"/>
              </a:lnSpc>
              <a:buFont typeface="Symbol" panose="05050102010706020507" pitchFamily="18" charset="2"/>
              <a:buChar char=""/>
            </a:pPr>
            <a:endParaRPr lang="en-GB" sz="16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lvl="0">
              <a:lnSpc>
                <a:spcPct val="105000"/>
              </a:lnSpc>
            </a:pPr>
            <a:r>
              <a:rPr lang="en-GB" sz="14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Key thoughts:</a:t>
            </a:r>
          </a:p>
          <a:p>
            <a:pPr marL="342900" lvl="0" indent="-342900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400" dirty="0">
                <a:ea typeface="Aptos" panose="020B0004020202020204" pitchFamily="34" charset="0"/>
                <a:cs typeface="Aptos" panose="020B0004020202020204" pitchFamily="34" charset="0"/>
              </a:rPr>
              <a:t>Don’t assume sustainability knowledge (workforce/supply chain)</a:t>
            </a:r>
          </a:p>
          <a:p>
            <a:pPr marL="342900" lvl="0" indent="-342900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400" dirty="0">
                <a:ea typeface="Aptos" panose="020B0004020202020204" pitchFamily="34" charset="0"/>
                <a:cs typeface="Aptos" panose="020B0004020202020204" pitchFamily="34" charset="0"/>
              </a:rPr>
              <a:t>Don’t assume knowledge of why we’re going in this direction (PPN06/Legislation)</a:t>
            </a:r>
          </a:p>
          <a:p>
            <a:pPr marL="342900" lvl="0" indent="-342900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400" dirty="0">
                <a:ea typeface="Aptos" panose="020B0004020202020204" pitchFamily="34" charset="0"/>
                <a:cs typeface="Aptos" panose="020B0004020202020204" pitchFamily="34" charset="0"/>
              </a:rPr>
              <a:t>Highlight the role of the individual/team/group in change making</a:t>
            </a:r>
          </a:p>
          <a:p>
            <a:pPr marL="342900" lvl="0" indent="-342900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400" dirty="0">
                <a:ea typeface="Aptos" panose="020B0004020202020204" pitchFamily="34" charset="0"/>
                <a:cs typeface="Aptos" panose="020B0004020202020204" pitchFamily="34" charset="0"/>
              </a:rPr>
              <a:t>Don’t assume knowledge of how?</a:t>
            </a:r>
          </a:p>
          <a:p>
            <a:pPr marL="342900" lvl="0" indent="-342900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400" dirty="0">
                <a:ea typeface="Aptos" panose="020B0004020202020204" pitchFamily="34" charset="0"/>
                <a:cs typeface="Aptos" panose="020B0004020202020204" pitchFamily="34" charset="0"/>
              </a:rPr>
              <a:t>Responsibility/accountability/procurement leverage</a:t>
            </a:r>
          </a:p>
          <a:p>
            <a:pPr lvl="0">
              <a:lnSpc>
                <a:spcPct val="105000"/>
              </a:lnSpc>
            </a:pPr>
            <a:endParaRPr lang="en-GB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8" name="Freeform 99">
            <a:extLst>
              <a:ext uri="{FF2B5EF4-FFF2-40B4-BE49-F238E27FC236}">
                <a16:creationId xmlns:a16="http://schemas.microsoft.com/office/drawing/2014/main" id="{03C5A828-40AE-499C-A0E0-D41C57EB3C5A}"/>
              </a:ext>
            </a:extLst>
          </p:cNvPr>
          <p:cNvSpPr>
            <a:spLocks noEditPoints="1"/>
          </p:cNvSpPr>
          <p:nvPr/>
        </p:nvSpPr>
        <p:spPr bwMode="auto">
          <a:xfrm>
            <a:off x="1303358" y="2243311"/>
            <a:ext cx="731339" cy="290637"/>
          </a:xfrm>
          <a:custGeom>
            <a:avLst/>
            <a:gdLst>
              <a:gd name="T0" fmla="*/ 197 w 465"/>
              <a:gd name="T1" fmla="*/ 78 h 208"/>
              <a:gd name="T2" fmla="*/ 447 w 465"/>
              <a:gd name="T3" fmla="*/ 78 h 208"/>
              <a:gd name="T4" fmla="*/ 444 w 465"/>
              <a:gd name="T5" fmla="*/ 75 h 208"/>
              <a:gd name="T6" fmla="*/ 421 w 465"/>
              <a:gd name="T7" fmla="*/ 52 h 208"/>
              <a:gd name="T8" fmla="*/ 194 w 465"/>
              <a:gd name="T9" fmla="*/ 52 h 208"/>
              <a:gd name="T10" fmla="*/ 104 w 465"/>
              <a:gd name="T11" fmla="*/ 0 h 208"/>
              <a:gd name="T12" fmla="*/ 0 w 465"/>
              <a:gd name="T13" fmla="*/ 104 h 208"/>
              <a:gd name="T14" fmla="*/ 104 w 465"/>
              <a:gd name="T15" fmla="*/ 208 h 208"/>
              <a:gd name="T16" fmla="*/ 194 w 465"/>
              <a:gd name="T17" fmla="*/ 156 h 208"/>
              <a:gd name="T18" fmla="*/ 244 w 465"/>
              <a:gd name="T19" fmla="*/ 156 h 208"/>
              <a:gd name="T20" fmla="*/ 252 w 465"/>
              <a:gd name="T21" fmla="*/ 163 h 208"/>
              <a:gd name="T22" fmla="*/ 260 w 465"/>
              <a:gd name="T23" fmla="*/ 163 h 208"/>
              <a:gd name="T24" fmla="*/ 284 w 465"/>
              <a:gd name="T25" fmla="*/ 140 h 208"/>
              <a:gd name="T26" fmla="*/ 304 w 465"/>
              <a:gd name="T27" fmla="*/ 140 h 208"/>
              <a:gd name="T28" fmla="*/ 316 w 465"/>
              <a:gd name="T29" fmla="*/ 151 h 208"/>
              <a:gd name="T30" fmla="*/ 323 w 465"/>
              <a:gd name="T31" fmla="*/ 151 h 208"/>
              <a:gd name="T32" fmla="*/ 335 w 465"/>
              <a:gd name="T33" fmla="*/ 140 h 208"/>
              <a:gd name="T34" fmla="*/ 348 w 465"/>
              <a:gd name="T35" fmla="*/ 140 h 208"/>
              <a:gd name="T36" fmla="*/ 360 w 465"/>
              <a:gd name="T37" fmla="*/ 151 h 208"/>
              <a:gd name="T38" fmla="*/ 368 w 465"/>
              <a:gd name="T39" fmla="*/ 151 h 208"/>
              <a:gd name="T40" fmla="*/ 384 w 465"/>
              <a:gd name="T41" fmla="*/ 136 h 208"/>
              <a:gd name="T42" fmla="*/ 401 w 465"/>
              <a:gd name="T43" fmla="*/ 136 h 208"/>
              <a:gd name="T44" fmla="*/ 417 w 465"/>
              <a:gd name="T45" fmla="*/ 151 h 208"/>
              <a:gd name="T46" fmla="*/ 425 w 465"/>
              <a:gd name="T47" fmla="*/ 151 h 208"/>
              <a:gd name="T48" fmla="*/ 465 w 465"/>
              <a:gd name="T49" fmla="*/ 112 h 208"/>
              <a:gd name="T50" fmla="*/ 465 w 465"/>
              <a:gd name="T51" fmla="*/ 96 h 208"/>
              <a:gd name="T52" fmla="*/ 455 w 465"/>
              <a:gd name="T53" fmla="*/ 86 h 208"/>
              <a:gd name="T54" fmla="*/ 197 w 465"/>
              <a:gd name="T55" fmla="*/ 86 h 208"/>
              <a:gd name="T56" fmla="*/ 197 w 465"/>
              <a:gd name="T57" fmla="*/ 78 h 208"/>
              <a:gd name="T58" fmla="*/ 57 w 465"/>
              <a:gd name="T59" fmla="*/ 120 h 208"/>
              <a:gd name="T60" fmla="*/ 35 w 465"/>
              <a:gd name="T61" fmla="*/ 98 h 208"/>
              <a:gd name="T62" fmla="*/ 57 w 465"/>
              <a:gd name="T63" fmla="*/ 77 h 208"/>
              <a:gd name="T64" fmla="*/ 78 w 465"/>
              <a:gd name="T65" fmla="*/ 98 h 208"/>
              <a:gd name="T66" fmla="*/ 57 w 465"/>
              <a:gd name="T67" fmla="*/ 12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65" h="208">
                <a:moveTo>
                  <a:pt x="197" y="78"/>
                </a:moveTo>
                <a:cubicBezTo>
                  <a:pt x="447" y="78"/>
                  <a:pt x="447" y="78"/>
                  <a:pt x="447" y="78"/>
                </a:cubicBezTo>
                <a:cubicBezTo>
                  <a:pt x="444" y="75"/>
                  <a:pt x="444" y="75"/>
                  <a:pt x="444" y="75"/>
                </a:cubicBezTo>
                <a:cubicBezTo>
                  <a:pt x="421" y="52"/>
                  <a:pt x="421" y="52"/>
                  <a:pt x="421" y="52"/>
                </a:cubicBezTo>
                <a:cubicBezTo>
                  <a:pt x="194" y="52"/>
                  <a:pt x="194" y="52"/>
                  <a:pt x="194" y="52"/>
                </a:cubicBezTo>
                <a:cubicBezTo>
                  <a:pt x="176" y="21"/>
                  <a:pt x="143" y="0"/>
                  <a:pt x="104" y="0"/>
                </a:cubicBezTo>
                <a:cubicBezTo>
                  <a:pt x="47" y="0"/>
                  <a:pt x="0" y="47"/>
                  <a:pt x="0" y="104"/>
                </a:cubicBezTo>
                <a:cubicBezTo>
                  <a:pt x="0" y="161"/>
                  <a:pt x="47" y="208"/>
                  <a:pt x="104" y="208"/>
                </a:cubicBezTo>
                <a:cubicBezTo>
                  <a:pt x="143" y="208"/>
                  <a:pt x="176" y="187"/>
                  <a:pt x="194" y="156"/>
                </a:cubicBezTo>
                <a:cubicBezTo>
                  <a:pt x="244" y="156"/>
                  <a:pt x="244" y="156"/>
                  <a:pt x="244" y="156"/>
                </a:cubicBezTo>
                <a:cubicBezTo>
                  <a:pt x="252" y="163"/>
                  <a:pt x="252" y="163"/>
                  <a:pt x="252" y="163"/>
                </a:cubicBezTo>
                <a:cubicBezTo>
                  <a:pt x="260" y="163"/>
                  <a:pt x="260" y="163"/>
                  <a:pt x="260" y="163"/>
                </a:cubicBezTo>
                <a:cubicBezTo>
                  <a:pt x="284" y="140"/>
                  <a:pt x="284" y="140"/>
                  <a:pt x="284" y="140"/>
                </a:cubicBezTo>
                <a:cubicBezTo>
                  <a:pt x="304" y="140"/>
                  <a:pt x="304" y="140"/>
                  <a:pt x="304" y="140"/>
                </a:cubicBezTo>
                <a:cubicBezTo>
                  <a:pt x="316" y="151"/>
                  <a:pt x="316" y="151"/>
                  <a:pt x="316" y="151"/>
                </a:cubicBezTo>
                <a:cubicBezTo>
                  <a:pt x="323" y="151"/>
                  <a:pt x="323" y="151"/>
                  <a:pt x="323" y="151"/>
                </a:cubicBezTo>
                <a:cubicBezTo>
                  <a:pt x="335" y="140"/>
                  <a:pt x="335" y="140"/>
                  <a:pt x="335" y="140"/>
                </a:cubicBezTo>
                <a:cubicBezTo>
                  <a:pt x="348" y="140"/>
                  <a:pt x="348" y="140"/>
                  <a:pt x="348" y="140"/>
                </a:cubicBezTo>
                <a:cubicBezTo>
                  <a:pt x="360" y="151"/>
                  <a:pt x="360" y="151"/>
                  <a:pt x="360" y="151"/>
                </a:cubicBezTo>
                <a:cubicBezTo>
                  <a:pt x="368" y="151"/>
                  <a:pt x="368" y="151"/>
                  <a:pt x="368" y="151"/>
                </a:cubicBezTo>
                <a:cubicBezTo>
                  <a:pt x="384" y="136"/>
                  <a:pt x="384" y="136"/>
                  <a:pt x="384" y="136"/>
                </a:cubicBezTo>
                <a:cubicBezTo>
                  <a:pt x="401" y="136"/>
                  <a:pt x="401" y="136"/>
                  <a:pt x="401" y="136"/>
                </a:cubicBezTo>
                <a:cubicBezTo>
                  <a:pt x="417" y="151"/>
                  <a:pt x="417" y="151"/>
                  <a:pt x="417" y="151"/>
                </a:cubicBezTo>
                <a:cubicBezTo>
                  <a:pt x="425" y="151"/>
                  <a:pt x="425" y="151"/>
                  <a:pt x="425" y="151"/>
                </a:cubicBezTo>
                <a:cubicBezTo>
                  <a:pt x="465" y="112"/>
                  <a:pt x="465" y="112"/>
                  <a:pt x="465" y="112"/>
                </a:cubicBezTo>
                <a:cubicBezTo>
                  <a:pt x="465" y="96"/>
                  <a:pt x="465" y="96"/>
                  <a:pt x="465" y="96"/>
                </a:cubicBezTo>
                <a:cubicBezTo>
                  <a:pt x="455" y="86"/>
                  <a:pt x="455" y="86"/>
                  <a:pt x="455" y="86"/>
                </a:cubicBezTo>
                <a:cubicBezTo>
                  <a:pt x="197" y="86"/>
                  <a:pt x="197" y="86"/>
                  <a:pt x="197" y="86"/>
                </a:cubicBezTo>
                <a:lnTo>
                  <a:pt x="197" y="78"/>
                </a:lnTo>
                <a:close/>
                <a:moveTo>
                  <a:pt x="57" y="120"/>
                </a:moveTo>
                <a:cubicBezTo>
                  <a:pt x="45" y="120"/>
                  <a:pt x="35" y="110"/>
                  <a:pt x="35" y="98"/>
                </a:cubicBezTo>
                <a:cubicBezTo>
                  <a:pt x="35" y="86"/>
                  <a:pt x="45" y="77"/>
                  <a:pt x="57" y="77"/>
                </a:cubicBezTo>
                <a:cubicBezTo>
                  <a:pt x="69" y="77"/>
                  <a:pt x="78" y="86"/>
                  <a:pt x="78" y="98"/>
                </a:cubicBezTo>
                <a:cubicBezTo>
                  <a:pt x="78" y="110"/>
                  <a:pt x="69" y="120"/>
                  <a:pt x="57" y="120"/>
                </a:cubicBezTo>
                <a:close/>
              </a:path>
            </a:pathLst>
          </a:custGeom>
          <a:solidFill>
            <a:srgbClr val="158FD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22384E"/>
                </a:solidFill>
                <a:latin typeface="Montserrat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22384E"/>
                </a:solidFill>
                <a:latin typeface="Montserrat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22384E"/>
                </a:solidFill>
                <a:latin typeface="Montserrat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22384E"/>
                </a:solidFill>
                <a:latin typeface="Montserrat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22384E"/>
                </a:solidFill>
                <a:latin typeface="Montserrat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22384E"/>
                </a:solidFill>
                <a:latin typeface="Montserrat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22384E"/>
                </a:solidFill>
                <a:latin typeface="Montserrat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22384E"/>
                </a:solidFill>
                <a:latin typeface="Montserrat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22384E"/>
                </a:solidFill>
                <a:latin typeface="Montserrat"/>
              </a:defRPr>
            </a:lvl9pPr>
          </a:lstStyle>
          <a:p>
            <a:endParaRPr lang="en-AU"/>
          </a:p>
        </p:txBody>
      </p:sp>
      <p:sp>
        <p:nvSpPr>
          <p:cNvPr id="9" name="Freeform 50">
            <a:extLst>
              <a:ext uri="{FF2B5EF4-FFF2-40B4-BE49-F238E27FC236}">
                <a16:creationId xmlns:a16="http://schemas.microsoft.com/office/drawing/2014/main" id="{B6C26B41-9863-4320-AC90-F9D9A0511C58}"/>
              </a:ext>
            </a:extLst>
          </p:cNvPr>
          <p:cNvSpPr>
            <a:spLocks noEditPoints="1"/>
          </p:cNvSpPr>
          <p:nvPr/>
        </p:nvSpPr>
        <p:spPr bwMode="auto">
          <a:xfrm>
            <a:off x="1371370" y="2823153"/>
            <a:ext cx="595314" cy="366808"/>
          </a:xfrm>
          <a:custGeom>
            <a:avLst/>
            <a:gdLst>
              <a:gd name="T0" fmla="*/ 338 w 495"/>
              <a:gd name="T1" fmla="*/ 84 h 340"/>
              <a:gd name="T2" fmla="*/ 338 w 495"/>
              <a:gd name="T3" fmla="*/ 83 h 340"/>
              <a:gd name="T4" fmla="*/ 394 w 495"/>
              <a:gd name="T5" fmla="*/ 37 h 340"/>
              <a:gd name="T6" fmla="*/ 450 w 495"/>
              <a:gd name="T7" fmla="*/ 99 h 340"/>
              <a:gd name="T8" fmla="*/ 394 w 495"/>
              <a:gd name="T9" fmla="*/ 152 h 340"/>
              <a:gd name="T10" fmla="*/ 338 w 495"/>
              <a:gd name="T11" fmla="*/ 89 h 340"/>
              <a:gd name="T12" fmla="*/ 338 w 495"/>
              <a:gd name="T13" fmla="*/ 84 h 340"/>
              <a:gd name="T14" fmla="*/ 495 w 495"/>
              <a:gd name="T15" fmla="*/ 251 h 340"/>
              <a:gd name="T16" fmla="*/ 394 w 495"/>
              <a:gd name="T17" fmla="*/ 163 h 340"/>
              <a:gd name="T18" fmla="*/ 346 w 495"/>
              <a:gd name="T19" fmla="*/ 175 h 340"/>
              <a:gd name="T20" fmla="*/ 397 w 495"/>
              <a:gd name="T21" fmla="*/ 281 h 340"/>
              <a:gd name="T22" fmla="*/ 395 w 495"/>
              <a:gd name="T23" fmla="*/ 306 h 340"/>
              <a:gd name="T24" fmla="*/ 484 w 495"/>
              <a:gd name="T25" fmla="*/ 291 h 340"/>
              <a:gd name="T26" fmla="*/ 495 w 495"/>
              <a:gd name="T27" fmla="*/ 251 h 340"/>
              <a:gd name="T28" fmla="*/ 101 w 495"/>
              <a:gd name="T29" fmla="*/ 152 h 340"/>
              <a:gd name="T30" fmla="*/ 157 w 495"/>
              <a:gd name="T31" fmla="*/ 89 h 340"/>
              <a:gd name="T32" fmla="*/ 101 w 495"/>
              <a:gd name="T33" fmla="*/ 37 h 340"/>
              <a:gd name="T34" fmla="*/ 45 w 495"/>
              <a:gd name="T35" fmla="*/ 99 h 340"/>
              <a:gd name="T36" fmla="*/ 101 w 495"/>
              <a:gd name="T37" fmla="*/ 152 h 340"/>
              <a:gd name="T38" fmla="*/ 149 w 495"/>
              <a:gd name="T39" fmla="*/ 175 h 340"/>
              <a:gd name="T40" fmla="*/ 101 w 495"/>
              <a:gd name="T41" fmla="*/ 163 h 340"/>
              <a:gd name="T42" fmla="*/ 0 w 495"/>
              <a:gd name="T43" fmla="*/ 251 h 340"/>
              <a:gd name="T44" fmla="*/ 10 w 495"/>
              <a:gd name="T45" fmla="*/ 291 h 340"/>
              <a:gd name="T46" fmla="*/ 100 w 495"/>
              <a:gd name="T47" fmla="*/ 306 h 340"/>
              <a:gd name="T48" fmla="*/ 98 w 495"/>
              <a:gd name="T49" fmla="*/ 281 h 340"/>
              <a:gd name="T50" fmla="*/ 149 w 495"/>
              <a:gd name="T51" fmla="*/ 175 h 340"/>
              <a:gd name="T52" fmla="*/ 247 w 495"/>
              <a:gd name="T53" fmla="*/ 145 h 340"/>
              <a:gd name="T54" fmla="*/ 320 w 495"/>
              <a:gd name="T55" fmla="*/ 73 h 340"/>
              <a:gd name="T56" fmla="*/ 247 w 495"/>
              <a:gd name="T57" fmla="*/ 0 h 340"/>
              <a:gd name="T58" fmla="*/ 175 w 495"/>
              <a:gd name="T59" fmla="*/ 73 h 340"/>
              <a:gd name="T60" fmla="*/ 247 w 495"/>
              <a:gd name="T61" fmla="*/ 145 h 340"/>
              <a:gd name="T62" fmla="*/ 378 w 495"/>
              <a:gd name="T63" fmla="*/ 281 h 340"/>
              <a:gd name="T64" fmla="*/ 247 w 495"/>
              <a:gd name="T65" fmla="*/ 160 h 340"/>
              <a:gd name="T66" fmla="*/ 117 w 495"/>
              <a:gd name="T67" fmla="*/ 281 h 340"/>
              <a:gd name="T68" fmla="*/ 130 w 495"/>
              <a:gd name="T69" fmla="*/ 335 h 340"/>
              <a:gd name="T70" fmla="*/ 247 w 495"/>
              <a:gd name="T71" fmla="*/ 340 h 340"/>
              <a:gd name="T72" fmla="*/ 364 w 495"/>
              <a:gd name="T73" fmla="*/ 335 h 340"/>
              <a:gd name="T74" fmla="*/ 378 w 495"/>
              <a:gd name="T75" fmla="*/ 281 h 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95" h="340">
                <a:moveTo>
                  <a:pt x="338" y="84"/>
                </a:moveTo>
                <a:cubicBezTo>
                  <a:pt x="338" y="84"/>
                  <a:pt x="338" y="83"/>
                  <a:pt x="338" y="83"/>
                </a:cubicBezTo>
                <a:cubicBezTo>
                  <a:pt x="342" y="53"/>
                  <a:pt x="365" y="33"/>
                  <a:pt x="394" y="37"/>
                </a:cubicBezTo>
                <a:cubicBezTo>
                  <a:pt x="425" y="42"/>
                  <a:pt x="450" y="70"/>
                  <a:pt x="450" y="99"/>
                </a:cubicBezTo>
                <a:cubicBezTo>
                  <a:pt x="450" y="129"/>
                  <a:pt x="425" y="153"/>
                  <a:pt x="394" y="152"/>
                </a:cubicBezTo>
                <a:cubicBezTo>
                  <a:pt x="363" y="151"/>
                  <a:pt x="338" y="123"/>
                  <a:pt x="338" y="89"/>
                </a:cubicBezTo>
                <a:cubicBezTo>
                  <a:pt x="338" y="88"/>
                  <a:pt x="338" y="86"/>
                  <a:pt x="338" y="84"/>
                </a:cubicBezTo>
                <a:close/>
                <a:moveTo>
                  <a:pt x="495" y="251"/>
                </a:moveTo>
                <a:cubicBezTo>
                  <a:pt x="495" y="204"/>
                  <a:pt x="450" y="164"/>
                  <a:pt x="394" y="163"/>
                </a:cubicBezTo>
                <a:cubicBezTo>
                  <a:pt x="376" y="163"/>
                  <a:pt x="360" y="167"/>
                  <a:pt x="346" y="175"/>
                </a:cubicBezTo>
                <a:cubicBezTo>
                  <a:pt x="377" y="201"/>
                  <a:pt x="397" y="239"/>
                  <a:pt x="397" y="281"/>
                </a:cubicBezTo>
                <a:cubicBezTo>
                  <a:pt x="397" y="290"/>
                  <a:pt x="396" y="298"/>
                  <a:pt x="395" y="306"/>
                </a:cubicBezTo>
                <a:cubicBezTo>
                  <a:pt x="425" y="302"/>
                  <a:pt x="455" y="297"/>
                  <a:pt x="484" y="291"/>
                </a:cubicBezTo>
                <a:cubicBezTo>
                  <a:pt x="491" y="278"/>
                  <a:pt x="495" y="265"/>
                  <a:pt x="495" y="251"/>
                </a:cubicBezTo>
                <a:close/>
                <a:moveTo>
                  <a:pt x="101" y="152"/>
                </a:moveTo>
                <a:cubicBezTo>
                  <a:pt x="131" y="151"/>
                  <a:pt x="157" y="123"/>
                  <a:pt x="157" y="89"/>
                </a:cubicBezTo>
                <a:cubicBezTo>
                  <a:pt x="157" y="56"/>
                  <a:pt x="131" y="33"/>
                  <a:pt x="101" y="37"/>
                </a:cubicBezTo>
                <a:cubicBezTo>
                  <a:pt x="70" y="42"/>
                  <a:pt x="45" y="70"/>
                  <a:pt x="45" y="99"/>
                </a:cubicBezTo>
                <a:cubicBezTo>
                  <a:pt x="45" y="129"/>
                  <a:pt x="70" y="153"/>
                  <a:pt x="101" y="152"/>
                </a:cubicBezTo>
                <a:close/>
                <a:moveTo>
                  <a:pt x="149" y="175"/>
                </a:moveTo>
                <a:cubicBezTo>
                  <a:pt x="135" y="167"/>
                  <a:pt x="118" y="163"/>
                  <a:pt x="101" y="163"/>
                </a:cubicBezTo>
                <a:cubicBezTo>
                  <a:pt x="45" y="164"/>
                  <a:pt x="0" y="204"/>
                  <a:pt x="0" y="251"/>
                </a:cubicBezTo>
                <a:cubicBezTo>
                  <a:pt x="0" y="265"/>
                  <a:pt x="4" y="278"/>
                  <a:pt x="10" y="291"/>
                </a:cubicBezTo>
                <a:cubicBezTo>
                  <a:pt x="39" y="297"/>
                  <a:pt x="69" y="302"/>
                  <a:pt x="100" y="306"/>
                </a:cubicBezTo>
                <a:cubicBezTo>
                  <a:pt x="98" y="298"/>
                  <a:pt x="98" y="290"/>
                  <a:pt x="98" y="281"/>
                </a:cubicBezTo>
                <a:cubicBezTo>
                  <a:pt x="98" y="239"/>
                  <a:pt x="118" y="201"/>
                  <a:pt x="149" y="175"/>
                </a:cubicBezTo>
                <a:close/>
                <a:moveTo>
                  <a:pt x="247" y="145"/>
                </a:moveTo>
                <a:cubicBezTo>
                  <a:pt x="287" y="145"/>
                  <a:pt x="320" y="113"/>
                  <a:pt x="320" y="73"/>
                </a:cubicBezTo>
                <a:cubicBezTo>
                  <a:pt x="320" y="33"/>
                  <a:pt x="287" y="0"/>
                  <a:pt x="247" y="0"/>
                </a:cubicBezTo>
                <a:cubicBezTo>
                  <a:pt x="207" y="0"/>
                  <a:pt x="175" y="33"/>
                  <a:pt x="175" y="73"/>
                </a:cubicBezTo>
                <a:cubicBezTo>
                  <a:pt x="175" y="113"/>
                  <a:pt x="207" y="145"/>
                  <a:pt x="247" y="145"/>
                </a:cubicBezTo>
                <a:close/>
                <a:moveTo>
                  <a:pt x="378" y="281"/>
                </a:moveTo>
                <a:cubicBezTo>
                  <a:pt x="378" y="214"/>
                  <a:pt x="319" y="160"/>
                  <a:pt x="247" y="160"/>
                </a:cubicBezTo>
                <a:cubicBezTo>
                  <a:pt x="175" y="160"/>
                  <a:pt x="117" y="214"/>
                  <a:pt x="117" y="281"/>
                </a:cubicBezTo>
                <a:cubicBezTo>
                  <a:pt x="117" y="301"/>
                  <a:pt x="122" y="319"/>
                  <a:pt x="130" y="335"/>
                </a:cubicBezTo>
                <a:cubicBezTo>
                  <a:pt x="168" y="339"/>
                  <a:pt x="207" y="340"/>
                  <a:pt x="247" y="340"/>
                </a:cubicBezTo>
                <a:cubicBezTo>
                  <a:pt x="287" y="340"/>
                  <a:pt x="327" y="339"/>
                  <a:pt x="364" y="335"/>
                </a:cubicBezTo>
                <a:cubicBezTo>
                  <a:pt x="373" y="319"/>
                  <a:pt x="378" y="301"/>
                  <a:pt x="378" y="2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8F039D-65B2-4618-BC2A-345E3574721A}"/>
              </a:ext>
            </a:extLst>
          </p:cNvPr>
          <p:cNvGrpSpPr/>
          <p:nvPr/>
        </p:nvGrpSpPr>
        <p:grpSpPr>
          <a:xfrm>
            <a:off x="1431123" y="3479166"/>
            <a:ext cx="475808" cy="421363"/>
            <a:chOff x="-7158038" y="2765426"/>
            <a:chExt cx="1357313" cy="1350963"/>
          </a:xfrm>
          <a:solidFill>
            <a:schemeClr val="accent2"/>
          </a:solidFill>
        </p:grpSpPr>
        <p:sp>
          <p:nvSpPr>
            <p:cNvPr id="11" name="Freeform 52">
              <a:extLst>
                <a:ext uri="{FF2B5EF4-FFF2-40B4-BE49-F238E27FC236}">
                  <a16:creationId xmlns:a16="http://schemas.microsoft.com/office/drawing/2014/main" id="{B8CF6A0B-89E4-4E35-8235-ECF533D29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-7158038" y="3346451"/>
              <a:ext cx="773113" cy="769938"/>
            </a:xfrm>
            <a:custGeom>
              <a:avLst/>
              <a:gdLst>
                <a:gd name="T0" fmla="*/ 183 w 237"/>
                <a:gd name="T1" fmla="*/ 104 h 236"/>
                <a:gd name="T2" fmla="*/ 176 w 237"/>
                <a:gd name="T3" fmla="*/ 114 h 236"/>
                <a:gd name="T4" fmla="*/ 117 w 237"/>
                <a:gd name="T5" fmla="*/ 173 h 236"/>
                <a:gd name="T6" fmla="*/ 64 w 237"/>
                <a:gd name="T7" fmla="*/ 173 h 236"/>
                <a:gd name="T8" fmla="*/ 64 w 237"/>
                <a:gd name="T9" fmla="*/ 120 h 236"/>
                <a:gd name="T10" fmla="*/ 123 w 237"/>
                <a:gd name="T11" fmla="*/ 61 h 236"/>
                <a:gd name="T12" fmla="*/ 133 w 237"/>
                <a:gd name="T13" fmla="*/ 54 h 236"/>
                <a:gd name="T14" fmla="*/ 135 w 237"/>
                <a:gd name="T15" fmla="*/ 52 h 236"/>
                <a:gd name="T16" fmla="*/ 177 w 237"/>
                <a:gd name="T17" fmla="*/ 10 h 236"/>
                <a:gd name="T18" fmla="*/ 91 w 237"/>
                <a:gd name="T19" fmla="*/ 29 h 236"/>
                <a:gd name="T20" fmla="*/ 33 w 237"/>
                <a:gd name="T21" fmla="*/ 88 h 236"/>
                <a:gd name="T22" fmla="*/ 32 w 237"/>
                <a:gd name="T23" fmla="*/ 204 h 236"/>
                <a:gd name="T24" fmla="*/ 148 w 237"/>
                <a:gd name="T25" fmla="*/ 205 h 236"/>
                <a:gd name="T26" fmla="*/ 207 w 237"/>
                <a:gd name="T27" fmla="*/ 146 h 236"/>
                <a:gd name="T28" fmla="*/ 227 w 237"/>
                <a:gd name="T29" fmla="*/ 61 h 236"/>
                <a:gd name="T30" fmla="*/ 185 w 237"/>
                <a:gd name="T31" fmla="*/ 102 h 236"/>
                <a:gd name="T32" fmla="*/ 183 w 237"/>
                <a:gd name="T33" fmla="*/ 10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7" h="236">
                  <a:moveTo>
                    <a:pt x="183" y="104"/>
                  </a:moveTo>
                  <a:cubicBezTo>
                    <a:pt x="181" y="108"/>
                    <a:pt x="179" y="111"/>
                    <a:pt x="176" y="114"/>
                  </a:cubicBezTo>
                  <a:cubicBezTo>
                    <a:pt x="117" y="173"/>
                    <a:pt x="117" y="173"/>
                    <a:pt x="117" y="173"/>
                  </a:cubicBezTo>
                  <a:cubicBezTo>
                    <a:pt x="102" y="187"/>
                    <a:pt x="78" y="187"/>
                    <a:pt x="64" y="173"/>
                  </a:cubicBezTo>
                  <a:cubicBezTo>
                    <a:pt x="49" y="158"/>
                    <a:pt x="49" y="134"/>
                    <a:pt x="64" y="120"/>
                  </a:cubicBezTo>
                  <a:cubicBezTo>
                    <a:pt x="123" y="61"/>
                    <a:pt x="123" y="61"/>
                    <a:pt x="123" y="61"/>
                  </a:cubicBezTo>
                  <a:cubicBezTo>
                    <a:pt x="126" y="58"/>
                    <a:pt x="130" y="56"/>
                    <a:pt x="133" y="54"/>
                  </a:cubicBezTo>
                  <a:cubicBezTo>
                    <a:pt x="134" y="53"/>
                    <a:pt x="134" y="53"/>
                    <a:pt x="135" y="52"/>
                  </a:cubicBezTo>
                  <a:cubicBezTo>
                    <a:pt x="177" y="10"/>
                    <a:pt x="177" y="10"/>
                    <a:pt x="177" y="10"/>
                  </a:cubicBezTo>
                  <a:cubicBezTo>
                    <a:pt x="148" y="0"/>
                    <a:pt x="115" y="6"/>
                    <a:pt x="91" y="29"/>
                  </a:cubicBezTo>
                  <a:cubicBezTo>
                    <a:pt x="33" y="88"/>
                    <a:pt x="33" y="88"/>
                    <a:pt x="33" y="88"/>
                  </a:cubicBezTo>
                  <a:cubicBezTo>
                    <a:pt x="0" y="120"/>
                    <a:pt x="0" y="172"/>
                    <a:pt x="32" y="204"/>
                  </a:cubicBezTo>
                  <a:cubicBezTo>
                    <a:pt x="64" y="236"/>
                    <a:pt x="116" y="236"/>
                    <a:pt x="148" y="205"/>
                  </a:cubicBezTo>
                  <a:cubicBezTo>
                    <a:pt x="207" y="146"/>
                    <a:pt x="207" y="146"/>
                    <a:pt x="207" y="146"/>
                  </a:cubicBezTo>
                  <a:cubicBezTo>
                    <a:pt x="230" y="123"/>
                    <a:pt x="237" y="90"/>
                    <a:pt x="227" y="61"/>
                  </a:cubicBezTo>
                  <a:cubicBezTo>
                    <a:pt x="185" y="102"/>
                    <a:pt x="185" y="102"/>
                    <a:pt x="185" y="102"/>
                  </a:cubicBezTo>
                  <a:cubicBezTo>
                    <a:pt x="184" y="103"/>
                    <a:pt x="184" y="103"/>
                    <a:pt x="183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/>
            </a:p>
          </p:txBody>
        </p:sp>
        <p:sp>
          <p:nvSpPr>
            <p:cNvPr id="12" name="Freeform 53">
              <a:extLst>
                <a:ext uri="{FF2B5EF4-FFF2-40B4-BE49-F238E27FC236}">
                  <a16:creationId xmlns:a16="http://schemas.microsoft.com/office/drawing/2014/main" id="{15C8AAF5-4176-4DA5-B980-43207C078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570663" y="2765426"/>
              <a:ext cx="769938" cy="769938"/>
            </a:xfrm>
            <a:custGeom>
              <a:avLst/>
              <a:gdLst>
                <a:gd name="T0" fmla="*/ 204 w 236"/>
                <a:gd name="T1" fmla="*/ 33 h 236"/>
                <a:gd name="T2" fmla="*/ 88 w 236"/>
                <a:gd name="T3" fmla="*/ 32 h 236"/>
                <a:gd name="T4" fmla="*/ 29 w 236"/>
                <a:gd name="T5" fmla="*/ 90 h 236"/>
                <a:gd name="T6" fmla="*/ 10 w 236"/>
                <a:gd name="T7" fmla="*/ 176 h 236"/>
                <a:gd name="T8" fmla="*/ 49 w 236"/>
                <a:gd name="T9" fmla="*/ 137 h 236"/>
                <a:gd name="T10" fmla="*/ 53 w 236"/>
                <a:gd name="T11" fmla="*/ 133 h 236"/>
                <a:gd name="T12" fmla="*/ 61 w 236"/>
                <a:gd name="T13" fmla="*/ 122 h 236"/>
                <a:gd name="T14" fmla="*/ 120 w 236"/>
                <a:gd name="T15" fmla="*/ 64 h 236"/>
                <a:gd name="T16" fmla="*/ 173 w 236"/>
                <a:gd name="T17" fmla="*/ 64 h 236"/>
                <a:gd name="T18" fmla="*/ 172 w 236"/>
                <a:gd name="T19" fmla="*/ 117 h 236"/>
                <a:gd name="T20" fmla="*/ 113 w 236"/>
                <a:gd name="T21" fmla="*/ 175 h 236"/>
                <a:gd name="T22" fmla="*/ 102 w 236"/>
                <a:gd name="T23" fmla="*/ 183 h 236"/>
                <a:gd name="T24" fmla="*/ 99 w 236"/>
                <a:gd name="T25" fmla="*/ 187 h 236"/>
                <a:gd name="T26" fmla="*/ 59 w 236"/>
                <a:gd name="T27" fmla="*/ 226 h 236"/>
                <a:gd name="T28" fmla="*/ 145 w 236"/>
                <a:gd name="T29" fmla="*/ 207 h 236"/>
                <a:gd name="T30" fmla="*/ 204 w 236"/>
                <a:gd name="T31" fmla="*/ 149 h 236"/>
                <a:gd name="T32" fmla="*/ 204 w 236"/>
                <a:gd name="T33" fmla="*/ 33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6" h="236">
                  <a:moveTo>
                    <a:pt x="204" y="33"/>
                  </a:moveTo>
                  <a:cubicBezTo>
                    <a:pt x="172" y="0"/>
                    <a:pt x="120" y="0"/>
                    <a:pt x="88" y="32"/>
                  </a:cubicBezTo>
                  <a:cubicBezTo>
                    <a:pt x="29" y="90"/>
                    <a:pt x="29" y="90"/>
                    <a:pt x="29" y="90"/>
                  </a:cubicBezTo>
                  <a:cubicBezTo>
                    <a:pt x="6" y="113"/>
                    <a:pt x="0" y="147"/>
                    <a:pt x="10" y="17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50" y="135"/>
                    <a:pt x="52" y="134"/>
                    <a:pt x="53" y="133"/>
                  </a:cubicBezTo>
                  <a:cubicBezTo>
                    <a:pt x="55" y="129"/>
                    <a:pt x="58" y="126"/>
                    <a:pt x="61" y="122"/>
                  </a:cubicBezTo>
                  <a:cubicBezTo>
                    <a:pt x="120" y="64"/>
                    <a:pt x="120" y="64"/>
                    <a:pt x="120" y="64"/>
                  </a:cubicBezTo>
                  <a:cubicBezTo>
                    <a:pt x="134" y="49"/>
                    <a:pt x="158" y="49"/>
                    <a:pt x="173" y="64"/>
                  </a:cubicBezTo>
                  <a:cubicBezTo>
                    <a:pt x="187" y="79"/>
                    <a:pt x="187" y="102"/>
                    <a:pt x="172" y="117"/>
                  </a:cubicBezTo>
                  <a:cubicBezTo>
                    <a:pt x="113" y="175"/>
                    <a:pt x="113" y="175"/>
                    <a:pt x="113" y="175"/>
                  </a:cubicBezTo>
                  <a:cubicBezTo>
                    <a:pt x="110" y="179"/>
                    <a:pt x="106" y="181"/>
                    <a:pt x="102" y="183"/>
                  </a:cubicBezTo>
                  <a:cubicBezTo>
                    <a:pt x="101" y="184"/>
                    <a:pt x="100" y="186"/>
                    <a:pt x="99" y="187"/>
                  </a:cubicBezTo>
                  <a:cubicBezTo>
                    <a:pt x="59" y="226"/>
                    <a:pt x="59" y="226"/>
                    <a:pt x="59" y="226"/>
                  </a:cubicBezTo>
                  <a:cubicBezTo>
                    <a:pt x="88" y="236"/>
                    <a:pt x="122" y="230"/>
                    <a:pt x="145" y="207"/>
                  </a:cubicBezTo>
                  <a:cubicBezTo>
                    <a:pt x="204" y="149"/>
                    <a:pt x="204" y="149"/>
                    <a:pt x="204" y="149"/>
                  </a:cubicBezTo>
                  <a:cubicBezTo>
                    <a:pt x="236" y="117"/>
                    <a:pt x="236" y="65"/>
                    <a:pt x="204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/>
            </a:p>
          </p:txBody>
        </p:sp>
        <p:sp>
          <p:nvSpPr>
            <p:cNvPr id="13" name="Freeform 54">
              <a:extLst>
                <a:ext uri="{FF2B5EF4-FFF2-40B4-BE49-F238E27FC236}">
                  <a16:creationId xmlns:a16="http://schemas.microsoft.com/office/drawing/2014/main" id="{46F0C972-51A4-4067-8CEC-03A06546E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-6716713" y="3214688"/>
              <a:ext cx="469900" cy="460375"/>
            </a:xfrm>
            <a:custGeom>
              <a:avLst/>
              <a:gdLst>
                <a:gd name="T0" fmla="*/ 135 w 144"/>
                <a:gd name="T1" fmla="*/ 40 h 141"/>
                <a:gd name="T2" fmla="*/ 135 w 144"/>
                <a:gd name="T3" fmla="*/ 8 h 141"/>
                <a:gd name="T4" fmla="*/ 112 w 144"/>
                <a:gd name="T5" fmla="*/ 2 h 141"/>
                <a:gd name="T6" fmla="*/ 103 w 144"/>
                <a:gd name="T7" fmla="*/ 8 h 141"/>
                <a:gd name="T8" fmla="*/ 95 w 144"/>
                <a:gd name="T9" fmla="*/ 16 h 141"/>
                <a:gd name="T10" fmla="*/ 60 w 144"/>
                <a:gd name="T11" fmla="*/ 51 h 141"/>
                <a:gd name="T12" fmla="*/ 55 w 144"/>
                <a:gd name="T13" fmla="*/ 56 h 141"/>
                <a:gd name="T14" fmla="*/ 20 w 144"/>
                <a:gd name="T15" fmla="*/ 91 h 141"/>
                <a:gd name="T16" fmla="*/ 9 w 144"/>
                <a:gd name="T17" fmla="*/ 101 h 141"/>
                <a:gd name="T18" fmla="*/ 9 w 144"/>
                <a:gd name="T19" fmla="*/ 133 h 141"/>
                <a:gd name="T20" fmla="*/ 32 w 144"/>
                <a:gd name="T21" fmla="*/ 139 h 141"/>
                <a:gd name="T22" fmla="*/ 41 w 144"/>
                <a:gd name="T23" fmla="*/ 133 h 141"/>
                <a:gd name="T24" fmla="*/ 51 w 144"/>
                <a:gd name="T25" fmla="*/ 123 h 141"/>
                <a:gd name="T26" fmla="*/ 86 w 144"/>
                <a:gd name="T27" fmla="*/ 88 h 141"/>
                <a:gd name="T28" fmla="*/ 92 w 144"/>
                <a:gd name="T29" fmla="*/ 82 h 141"/>
                <a:gd name="T30" fmla="*/ 127 w 144"/>
                <a:gd name="T31" fmla="*/ 48 h 141"/>
                <a:gd name="T32" fmla="*/ 135 w 144"/>
                <a:gd name="T33" fmla="*/ 4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4" h="141">
                  <a:moveTo>
                    <a:pt x="135" y="40"/>
                  </a:moveTo>
                  <a:cubicBezTo>
                    <a:pt x="144" y="31"/>
                    <a:pt x="144" y="17"/>
                    <a:pt x="135" y="8"/>
                  </a:cubicBezTo>
                  <a:cubicBezTo>
                    <a:pt x="129" y="2"/>
                    <a:pt x="120" y="0"/>
                    <a:pt x="112" y="2"/>
                  </a:cubicBezTo>
                  <a:cubicBezTo>
                    <a:pt x="109" y="3"/>
                    <a:pt x="106" y="5"/>
                    <a:pt x="103" y="8"/>
                  </a:cubicBezTo>
                  <a:cubicBezTo>
                    <a:pt x="95" y="16"/>
                    <a:pt x="95" y="16"/>
                    <a:pt x="95" y="16"/>
                  </a:cubicBezTo>
                  <a:cubicBezTo>
                    <a:pt x="60" y="51"/>
                    <a:pt x="60" y="51"/>
                    <a:pt x="60" y="51"/>
                  </a:cubicBezTo>
                  <a:cubicBezTo>
                    <a:pt x="55" y="56"/>
                    <a:pt x="55" y="56"/>
                    <a:pt x="55" y="56"/>
                  </a:cubicBezTo>
                  <a:cubicBezTo>
                    <a:pt x="20" y="91"/>
                    <a:pt x="20" y="91"/>
                    <a:pt x="20" y="91"/>
                  </a:cubicBezTo>
                  <a:cubicBezTo>
                    <a:pt x="9" y="101"/>
                    <a:pt x="9" y="101"/>
                    <a:pt x="9" y="101"/>
                  </a:cubicBezTo>
                  <a:cubicBezTo>
                    <a:pt x="0" y="110"/>
                    <a:pt x="0" y="124"/>
                    <a:pt x="9" y="133"/>
                  </a:cubicBezTo>
                  <a:cubicBezTo>
                    <a:pt x="15" y="139"/>
                    <a:pt x="24" y="141"/>
                    <a:pt x="32" y="139"/>
                  </a:cubicBezTo>
                  <a:cubicBezTo>
                    <a:pt x="35" y="138"/>
                    <a:pt x="38" y="136"/>
                    <a:pt x="41" y="133"/>
                  </a:cubicBezTo>
                  <a:cubicBezTo>
                    <a:pt x="51" y="123"/>
                    <a:pt x="51" y="123"/>
                    <a:pt x="51" y="123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92" y="82"/>
                    <a:pt x="92" y="82"/>
                    <a:pt x="92" y="82"/>
                  </a:cubicBezTo>
                  <a:cubicBezTo>
                    <a:pt x="127" y="48"/>
                    <a:pt x="127" y="48"/>
                    <a:pt x="127" y="48"/>
                  </a:cubicBezTo>
                  <a:lnTo>
                    <a:pt x="13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AU"/>
            </a:p>
          </p:txBody>
        </p:sp>
      </p:grpSp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000527D-D631-1243-4A32-F1C1418EBA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rgbClr val="1C97C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371" y="4189733"/>
            <a:ext cx="595313" cy="529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8FB4D1-7E5D-7974-F656-F110F873AAE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2431" y="3353720"/>
            <a:ext cx="1886935" cy="14912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D146394-06D9-9043-D9CF-C7FE6020D2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4816" y="1202724"/>
            <a:ext cx="2342165" cy="195200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5B5A9D0-D048-E6B4-1DC4-BB27F0028AB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0463" y="5043947"/>
            <a:ext cx="2370870" cy="16700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8534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64654B6-3503-7C1A-8930-E732E78EF3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92" r="64045" b="28617"/>
          <a:stretch/>
        </p:blipFill>
        <p:spPr>
          <a:xfrm>
            <a:off x="8648059" y="-1"/>
            <a:ext cx="3543175" cy="6858001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0F9C025-7609-1296-02A0-BCD1C9CD0BC1}"/>
              </a:ext>
            </a:extLst>
          </p:cNvPr>
          <p:cNvSpPr/>
          <p:nvPr/>
        </p:nvSpPr>
        <p:spPr>
          <a:xfrm>
            <a:off x="476303" y="5551459"/>
            <a:ext cx="8020904" cy="9847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A4B3C7-0B55-2B70-9668-4D69DA3914F2}"/>
              </a:ext>
            </a:extLst>
          </p:cNvPr>
          <p:cNvGrpSpPr/>
          <p:nvPr/>
        </p:nvGrpSpPr>
        <p:grpSpPr>
          <a:xfrm>
            <a:off x="582194" y="5610440"/>
            <a:ext cx="3350895" cy="866775"/>
            <a:chOff x="0" y="0"/>
            <a:chExt cx="3350895" cy="86677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C4DA666-DA07-5173-28C5-61446C57520D}"/>
                </a:ext>
              </a:extLst>
            </p:cNvPr>
            <p:cNvGrpSpPr/>
            <p:nvPr/>
          </p:nvGrpSpPr>
          <p:grpSpPr>
            <a:xfrm>
              <a:off x="0" y="0"/>
              <a:ext cx="1973398" cy="866775"/>
              <a:chOff x="0" y="0"/>
              <a:chExt cx="1973398" cy="866775"/>
            </a:xfrm>
          </p:grpSpPr>
          <p:pic>
            <p:nvPicPr>
              <p:cNvPr id="25" name="Picture 24" descr="Logo&#10;&#10;Description automatically generated with low confidence">
                <a:extLst>
                  <a:ext uri="{FF2B5EF4-FFF2-40B4-BE49-F238E27FC236}">
                    <a16:creationId xmlns:a16="http://schemas.microsoft.com/office/drawing/2014/main" id="{0DAAC841-1671-A0EE-682E-35ACA0C9EF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927735" cy="417195"/>
              </a:xfrm>
              <a:prstGeom prst="roundRect">
                <a:avLst/>
              </a:prstGeom>
              <a:noFill/>
              <a:ln>
                <a:noFill/>
              </a:ln>
            </p:spPr>
          </p:pic>
          <p:pic>
            <p:nvPicPr>
              <p:cNvPr id="26" name="Picture 2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6FF21A96-D3B2-B636-4E4E-D7DF040C65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5028" y="457200"/>
                <a:ext cx="926465" cy="409575"/>
              </a:xfrm>
              <a:prstGeom prst="roundRect">
                <a:avLst/>
              </a:prstGeom>
              <a:noFill/>
              <a:ln>
                <a:noFill/>
              </a:ln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72C20F9-4615-66F3-CB40-53AE070834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5749" b="-2983"/>
              <a:stretch/>
            </p:blipFill>
            <p:spPr bwMode="auto">
              <a:xfrm>
                <a:off x="1045028" y="23037"/>
                <a:ext cx="928370" cy="37518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28" name="Picture 27" descr="Diagram&#10;&#10;Description automatically generated with medium confidence">
                <a:extLst>
                  <a:ext uri="{FF2B5EF4-FFF2-40B4-BE49-F238E27FC236}">
                    <a16:creationId xmlns:a16="http://schemas.microsoft.com/office/drawing/2014/main" id="{E42AD427-73A6-1246-ECD4-2A74D55085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468086"/>
                <a:ext cx="927735" cy="389255"/>
              </a:xfrm>
              <a:prstGeom prst="roundRect">
                <a:avLst/>
              </a:prstGeom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380A6F7-A34A-7ED3-343D-D92C612541AE}"/>
                </a:ext>
              </a:extLst>
            </p:cNvPr>
            <p:cNvGrpSpPr/>
            <p:nvPr/>
          </p:nvGrpSpPr>
          <p:grpSpPr>
            <a:xfrm>
              <a:off x="2090057" y="87086"/>
              <a:ext cx="1260838" cy="683895"/>
              <a:chOff x="0" y="0"/>
              <a:chExt cx="1260838" cy="683895"/>
            </a:xfrm>
          </p:grpSpPr>
          <p:pic>
            <p:nvPicPr>
              <p:cNvPr id="23" name="Picture 22" descr="Background pattern&#10;&#10;Description automatically generated with medium confidence">
                <a:extLst>
                  <a:ext uri="{FF2B5EF4-FFF2-40B4-BE49-F238E27FC236}">
                    <a16:creationId xmlns:a16="http://schemas.microsoft.com/office/drawing/2014/main" id="{0AA15A3F-8576-120A-04C3-7832E4C2F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56565" cy="683895"/>
              </a:xfrm>
              <a:prstGeom prst="rect">
                <a:avLst/>
              </a:prstGeom>
              <a:noFill/>
            </p:spPr>
          </p:pic>
          <p:pic>
            <p:nvPicPr>
              <p:cNvPr id="24" name="Picture 23" descr="Text&#10;&#10;Description automatically generated">
                <a:extLst>
                  <a:ext uri="{FF2B5EF4-FFF2-40B4-BE49-F238E27FC236}">
                    <a16:creationId xmlns:a16="http://schemas.microsoft.com/office/drawing/2014/main" id="{810A588F-7695-FB89-C26D-619B7E1CC3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943" y="0"/>
                <a:ext cx="683895" cy="683895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069D8C78-05FD-C52A-2311-3FE628279F1E}"/>
              </a:ext>
            </a:extLst>
          </p:cNvPr>
          <p:cNvSpPr txBox="1"/>
          <p:nvPr/>
        </p:nvSpPr>
        <p:spPr>
          <a:xfrm>
            <a:off x="476303" y="4791357"/>
            <a:ext cx="7041952" cy="702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>
                <a:solidFill>
                  <a:schemeClr val="bg1"/>
                </a:solidFill>
              </a:rPr>
              <a:t>Keith Hole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50" dirty="0">
                <a:solidFill>
                  <a:schemeClr val="bg1"/>
                </a:solidFill>
                <a:effectLst/>
              </a:rPr>
              <a:t>CFIOSH FIIRSM EurOSHM PIEMA DipNebosh HNDip(N’bria) AIGEM BII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effectLst/>
              </a:rPr>
              <a:t>Chartered Business Risk and Safety &amp; Sustainability Consultant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7A0561-DE08-4091-2199-0E5011B23FE4}"/>
              </a:ext>
            </a:extLst>
          </p:cNvPr>
          <p:cNvSpPr txBox="1"/>
          <p:nvPr/>
        </p:nvSpPr>
        <p:spPr>
          <a:xfrm>
            <a:off x="4745536" y="5774559"/>
            <a:ext cx="351337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9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TSM UK Consulting Ltd. Registered Office: The Barn, RH13 6PT </a:t>
            </a:r>
            <a:br>
              <a:rPr lang="en-GB" sz="9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GB" sz="9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Registered in England and Wales No: 11804490 Vat No. GB 417 8822 73</a:t>
            </a:r>
          </a:p>
          <a:p>
            <a:pPr algn="r"/>
            <a:r>
              <a:rPr lang="en-GB" sz="9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Email: </a:t>
            </a:r>
            <a:r>
              <a:rPr lang="en-GB" sz="900" u="none" strike="noStrike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Info@tsm.uk</a:t>
            </a:r>
            <a:r>
              <a:rPr lang="en-GB" sz="900" kern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+44(0)7966405025 ©TheSafety</a:t>
            </a:r>
            <a:r>
              <a:rPr lang="en-GB" sz="900" kern="14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Man.UK 20240604</a:t>
            </a:r>
            <a:endParaRPr lang="en-GB" sz="9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EFABF11-324D-BA9F-E677-86E730B66647}"/>
              </a:ext>
            </a:extLst>
          </p:cNvPr>
          <p:cNvSpPr txBox="1">
            <a:spLocks/>
          </p:cNvSpPr>
          <p:nvPr/>
        </p:nvSpPr>
        <p:spPr>
          <a:xfrm>
            <a:off x="2946108" y="2330739"/>
            <a:ext cx="5833594" cy="23145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8000" b="1" dirty="0">
              <a:solidFill>
                <a:srgbClr val="FFFFFF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C27194A-F2E7-AFBF-330C-EF39572BD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965" y="578141"/>
            <a:ext cx="6667112" cy="849306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FFFFFF"/>
                </a:solidFill>
              </a:rPr>
              <a:t>Squaring the Circle of</a:t>
            </a:r>
            <a:endParaRPr lang="en-GB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005BE6-4CA4-AA61-4002-6E7EA3EA6346}"/>
              </a:ext>
            </a:extLst>
          </p:cNvPr>
          <p:cNvSpPr txBox="1"/>
          <p:nvPr/>
        </p:nvSpPr>
        <p:spPr>
          <a:xfrm>
            <a:off x="1431035" y="1362866"/>
            <a:ext cx="6204154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3900" b="1" dirty="0">
                <a:solidFill>
                  <a:srgbClr val="FFFFFF"/>
                </a:solidFill>
              </a:rPr>
              <a:t>ESG</a:t>
            </a:r>
            <a:endParaRPr lang="en-GB" sz="23900" dirty="0"/>
          </a:p>
        </p:txBody>
      </p:sp>
      <p:pic>
        <p:nvPicPr>
          <p:cNvPr id="17" name="Graphic 15">
            <a:extLst>
              <a:ext uri="{FF2B5EF4-FFF2-40B4-BE49-F238E27FC236}">
                <a16:creationId xmlns:a16="http://schemas.microsoft.com/office/drawing/2014/main" id="{B9A0DF8D-C3D9-5BB4-92BB-555C9D1B69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75502" y="202554"/>
            <a:ext cx="2314550" cy="23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69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291B4-F9CC-EC59-B447-DC14BB2FF12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52423" y="250166"/>
            <a:ext cx="9179406" cy="646981"/>
          </a:xfrm>
        </p:spPr>
        <p:txBody>
          <a:bodyPr/>
          <a:lstStyle/>
          <a:p>
            <a:r>
              <a:rPr lang="en-GB" sz="3200" dirty="0"/>
              <a:t>Case study: SSE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388E0E-0A2D-5CA9-FDC7-68234628FD7C}"/>
              </a:ext>
            </a:extLst>
          </p:cNvPr>
          <p:cNvSpPr txBox="1"/>
          <p:nvPr/>
        </p:nvSpPr>
        <p:spPr>
          <a:xfrm>
            <a:off x="992038" y="828137"/>
            <a:ext cx="6538822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800" b="1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n-GB" sz="1800" b="1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Workforce engagement</a:t>
            </a:r>
            <a:r>
              <a:rPr lang="en-GB" sz="18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506 individual staff members enrolled in the School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SSE have achieved 844 hours of total learning hours using the School’s resources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444 hours of CPD accredited training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SSE staff have attended 158 separate training events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SSE are classed as a “Gold” member of the School thanks to their regular engagement</a:t>
            </a:r>
          </a:p>
          <a:p>
            <a:pPr>
              <a:lnSpc>
                <a:spcPct val="150000"/>
              </a:lnSpc>
            </a:pPr>
            <a:endParaRPr lang="en-GB" sz="1600" dirty="0"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>
                <a:ea typeface="Aptos" panose="020B0004020202020204" pitchFamily="34" charset="0"/>
                <a:cs typeface="Aptos" panose="020B0004020202020204" pitchFamily="34" charset="0"/>
              </a:rPr>
              <a:t>5 Climate Academy sessions: On average 2,000 employees at these training workshops</a:t>
            </a:r>
          </a:p>
          <a:p>
            <a:pPr>
              <a:lnSpc>
                <a:spcPct val="150000"/>
              </a:lnSpc>
            </a:pPr>
            <a:endParaRPr lang="en-GB" sz="1600" dirty="0">
              <a:ea typeface="Aptos" panose="020B0004020202020204" pitchFamily="34" charset="0"/>
              <a:cs typeface="Aptos" panose="020B00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1600" dirty="0">
                <a:ea typeface="Aptos" panose="020B0004020202020204" pitchFamily="34" charset="0"/>
                <a:cs typeface="Aptos" panose="020B0004020202020204" pitchFamily="34" charset="0"/>
              </a:rPr>
              <a:t>Energy Customer Services: Climate change and carbon reduction workshops for workforce – helping them to engage with domestic and commercial customers. </a:t>
            </a:r>
          </a:p>
          <a:p>
            <a:endParaRPr lang="en-GB" sz="1600" dirty="0"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GB" sz="16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GB" sz="1800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03CE5-DB12-228D-F8F0-0D11F2F48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3775" y="324478"/>
            <a:ext cx="3372352" cy="13835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0650EB-6099-5F5B-A08F-D358017C65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543" y="2104845"/>
            <a:ext cx="3251583" cy="21690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8707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291B4-F9CC-EC59-B447-DC14BB2FF12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30876" y="299186"/>
            <a:ext cx="9000000" cy="694645"/>
          </a:xfrm>
        </p:spPr>
        <p:txBody>
          <a:bodyPr/>
          <a:lstStyle/>
          <a:p>
            <a:r>
              <a:rPr lang="en-GB" sz="3200" dirty="0"/>
              <a:t>Case study: SSE Supply Chain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C5C91F-CFFF-5210-DCA3-865AC60B4E67}"/>
              </a:ext>
            </a:extLst>
          </p:cNvPr>
          <p:cNvSpPr txBox="1"/>
          <p:nvPr/>
        </p:nvSpPr>
        <p:spPr>
          <a:xfrm>
            <a:off x="930875" y="1573427"/>
            <a:ext cx="722971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How to upskill:</a:t>
            </a:r>
          </a:p>
          <a:p>
            <a:endParaRPr lang="en-GB" sz="1600" dirty="0"/>
          </a:p>
          <a:p>
            <a:r>
              <a:rPr lang="en-GB" sz="1600" dirty="0"/>
              <a:t>6 training sessions focusing on climate change for the supply chain – vital to help them to understand your drivers and what is expected.</a:t>
            </a:r>
          </a:p>
          <a:p>
            <a:endParaRPr lang="en-GB" sz="1600" dirty="0"/>
          </a:p>
          <a:p>
            <a:r>
              <a:rPr lang="en-GB" sz="16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Guidant Training Session – November 2023</a:t>
            </a:r>
          </a:p>
          <a:p>
            <a:r>
              <a:rPr lang="en-GB" sz="16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Social Value Roundtable Training Session – May 2023</a:t>
            </a:r>
          </a:p>
          <a:p>
            <a:r>
              <a:rPr lang="en-GB" sz="16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Supplier Day - September 2023</a:t>
            </a:r>
          </a:p>
          <a:p>
            <a:r>
              <a:rPr lang="en-GB" sz="1600" dirty="0">
                <a:effectLst/>
                <a:ea typeface="Aptos" panose="020B0004020202020204" pitchFamily="34" charset="0"/>
                <a:cs typeface="Aptos" panose="020B0004020202020204" pitchFamily="34" charset="0"/>
              </a:rPr>
              <a:t>Supply Chain Climate Academy – 2022</a:t>
            </a:r>
          </a:p>
          <a:p>
            <a:endParaRPr lang="en-GB" sz="1600" dirty="0"/>
          </a:p>
          <a:p>
            <a:r>
              <a:rPr lang="en-GB" sz="1600" b="1" dirty="0"/>
              <a:t>Priority suppliers in the School: 370</a:t>
            </a:r>
          </a:p>
          <a:p>
            <a:endParaRPr lang="en-GB" sz="1600" dirty="0"/>
          </a:p>
          <a:p>
            <a:r>
              <a:rPr lang="en-GB" sz="1600" dirty="0"/>
              <a:t>Provision of on-line training and workshops through the School to the supply chain – The supply chain has achieved:</a:t>
            </a:r>
          </a:p>
          <a:p>
            <a:endParaRPr lang="en-GB" sz="1600" dirty="0"/>
          </a:p>
          <a:p>
            <a:pPr marL="342900" lvl="0" indent="-342900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600" b="1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9,808 e-learning modules completed</a:t>
            </a:r>
            <a:endParaRPr lang="en-GB" sz="1600" b="1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lvl="0" indent="-342900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600" b="1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2,958 CPD accredited hours of e-learning </a:t>
            </a:r>
          </a:p>
          <a:p>
            <a:pPr marL="342900" lvl="0" indent="-342900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600" b="1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16,509 total hours of training received</a:t>
            </a:r>
          </a:p>
          <a:p>
            <a:pPr marL="342900" lvl="0" indent="-342900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en-GB" sz="1600" b="1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202 individuals from SSE supplier base have attended a School training session</a:t>
            </a:r>
            <a:endParaRPr lang="en-GB" sz="1600" b="1" dirty="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A058EC-9F97-7798-6B70-85D7FE03BD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7533" y="1573427"/>
            <a:ext cx="3497279" cy="23329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1406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BC35B-729C-5125-192E-B36A47A28D62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0" y="896893"/>
            <a:ext cx="5643716" cy="694645"/>
          </a:xfrm>
        </p:spPr>
        <p:txBody>
          <a:bodyPr/>
          <a:lstStyle/>
          <a:p>
            <a:br>
              <a:rPr lang="en-GB" sz="3200" dirty="0"/>
            </a:br>
            <a:br>
              <a:rPr lang="en-GB" sz="3200" dirty="0"/>
            </a:br>
            <a:br>
              <a:rPr lang="en-GB" sz="3200" dirty="0"/>
            </a:br>
            <a:br>
              <a:rPr lang="en-GB" sz="3200" dirty="0"/>
            </a:br>
            <a:r>
              <a:rPr lang="en-GB" sz="3200" dirty="0"/>
              <a:t>Measurement:</a:t>
            </a:r>
            <a:br>
              <a:rPr lang="en-GB" sz="3200" dirty="0"/>
            </a:br>
            <a:r>
              <a:rPr lang="en-GB" sz="3200" dirty="0"/>
              <a:t>Data Reporting Dashboards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71A14E-B492-5751-8A66-344B8E2DA0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435" y="215969"/>
            <a:ext cx="4232178" cy="305110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2CBD71-8224-A6E5-0927-370C77B491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1477" y="3469634"/>
            <a:ext cx="4236095" cy="293192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391E6E-38F1-5952-3687-F7EA6BB9F5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777079"/>
            <a:ext cx="4114800" cy="2847978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861318-92DF-59CB-77B6-DE5F1E78126C}"/>
              </a:ext>
            </a:extLst>
          </p:cNvPr>
          <p:cNvSpPr txBox="1"/>
          <p:nvPr/>
        </p:nvSpPr>
        <p:spPr>
          <a:xfrm>
            <a:off x="6648450" y="1713859"/>
            <a:ext cx="23551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000" dirty="0"/>
              <a:t>Engagement</a:t>
            </a:r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Assessment</a:t>
            </a:r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Activity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C7E44A-A2FD-F426-C095-9B169C7A4BB0}"/>
              </a:ext>
            </a:extLst>
          </p:cNvPr>
          <p:cNvCxnSpPr>
            <a:cxnSpLocks/>
          </p:cNvCxnSpPr>
          <p:nvPr/>
        </p:nvCxnSpPr>
        <p:spPr>
          <a:xfrm flipH="1">
            <a:off x="5523345" y="2657688"/>
            <a:ext cx="1052946" cy="10774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FC19F87-ACB0-7114-2526-F0C973BD0513}"/>
              </a:ext>
            </a:extLst>
          </p:cNvPr>
          <p:cNvCxnSpPr>
            <a:cxnSpLocks/>
          </p:cNvCxnSpPr>
          <p:nvPr/>
        </p:nvCxnSpPr>
        <p:spPr>
          <a:xfrm flipH="1">
            <a:off x="5523345" y="2006992"/>
            <a:ext cx="112510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7BD09EA-0E44-E2F9-3A1B-4BFCE09AFE70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7826016" y="3345074"/>
            <a:ext cx="274275" cy="3087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55812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291B4-F9CC-EC59-B447-DC14BB2FF12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231829" y="352939"/>
            <a:ext cx="9000000" cy="694645"/>
          </a:xfrm>
        </p:spPr>
        <p:txBody>
          <a:bodyPr/>
          <a:lstStyle/>
          <a:p>
            <a:r>
              <a:rPr lang="en-GB" sz="3200" dirty="0"/>
              <a:t>Case study: SSE Measurement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AC3C98-8249-B17A-AD0D-6BEFFDE6D9D6}"/>
              </a:ext>
            </a:extLst>
          </p:cNvPr>
          <p:cNvSpPr txBox="1"/>
          <p:nvPr/>
        </p:nvSpPr>
        <p:spPr>
          <a:xfrm>
            <a:off x="1231829" y="1151021"/>
            <a:ext cx="100359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1800" dirty="0">
                <a:effectLst/>
                <a:ea typeface="Times New Roman" panose="02020603050405020304" pitchFamily="18" charset="0"/>
                <a:cs typeface="Aptos" panose="020B0004020202020204" pitchFamily="34" charset="0"/>
              </a:rPr>
              <a:t>Measuring and managing your supply chains’ sustainability outputs is vital.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GB" sz="1800" dirty="0">
              <a:effectLst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GB" dirty="0">
              <a:ea typeface="Times New Roman" panose="02020603050405020304" pitchFamily="18" charset="0"/>
              <a:cs typeface="Aptos" panose="020B0004020202020204" pitchFamily="34" charset="0"/>
            </a:endParaRPr>
          </a:p>
        </p:txBody>
      </p:sp>
      <p:pic>
        <p:nvPicPr>
          <p:cNvPr id="4" name="Picture 3" descr="A blue circle with white scales in the middle&#10;&#10;Description automatically generated">
            <a:extLst>
              <a:ext uri="{FF2B5EF4-FFF2-40B4-BE49-F238E27FC236}">
                <a16:creationId xmlns:a16="http://schemas.microsoft.com/office/drawing/2014/main" id="{681964FF-AE0B-5712-F217-9E35239116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619" y="1973611"/>
            <a:ext cx="1196178" cy="11408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D9DA2C-16E9-351D-9EFF-D40FDD2B06BD}"/>
              </a:ext>
            </a:extLst>
          </p:cNvPr>
          <p:cNvSpPr txBox="1"/>
          <p:nvPr/>
        </p:nvSpPr>
        <p:spPr>
          <a:xfrm>
            <a:off x="2939844" y="2143891"/>
            <a:ext cx="7438151" cy="776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1C97C6"/>
                </a:solidFill>
                <a:effectLst/>
                <a:uLnTx/>
                <a:uFillTx/>
                <a:ea typeface="Calibri" panose="020F0502020204030204" pitchFamily="34" charset="0"/>
                <a:cs typeface="Times New Roman"/>
              </a:rPr>
              <a:t>Regulatory challenges</a:t>
            </a:r>
          </a:p>
          <a:p>
            <a:pPr marL="457200" marR="0" lvl="1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/>
              </a:rPr>
              <a:t>Large organisations are under increasing pressure from sustainability initiatives (local, regional and international) to measure, communicate and improve performance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8" name="Picture 7" descr="A hand holding a group of people&#10;&#10;Description automatically generated">
            <a:extLst>
              <a:ext uri="{FF2B5EF4-FFF2-40B4-BE49-F238E27FC236}">
                <a16:creationId xmlns:a16="http://schemas.microsoft.com/office/drawing/2014/main" id="{02D15E94-DD78-C859-7C1C-F4D3950E49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619" y="3498541"/>
            <a:ext cx="1196178" cy="11408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DA0352-33DA-ED8D-B0F2-FBB7E68EF6C8}"/>
              </a:ext>
            </a:extLst>
          </p:cNvPr>
          <p:cNvSpPr txBox="1"/>
          <p:nvPr/>
        </p:nvSpPr>
        <p:spPr>
          <a:xfrm rot="10800000" flipV="1">
            <a:off x="2939844" y="3798632"/>
            <a:ext cx="7438153" cy="776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1C97C6"/>
                </a:solidFill>
                <a:effectLst/>
                <a:uLnTx/>
                <a:uFillTx/>
                <a:ea typeface="+mn-ea"/>
                <a:cs typeface="+mn-cs"/>
              </a:rPr>
              <a:t>Client / Govt’ pressures/ Stakeholder</a:t>
            </a:r>
          </a:p>
          <a:p>
            <a:pPr marL="457200" marR="0" lvl="1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/>
              </a:rPr>
              <a:t>Client organisations are increasingly demanding more evidence of commitment to sustainability and of ongoing sustainability initiatives</a:t>
            </a:r>
          </a:p>
        </p:txBody>
      </p:sp>
      <p:pic>
        <p:nvPicPr>
          <p:cNvPr id="11" name="Picture 10" descr="A hand holding gears&#10;&#10;Description automatically generated">
            <a:extLst>
              <a:ext uri="{FF2B5EF4-FFF2-40B4-BE49-F238E27FC236}">
                <a16:creationId xmlns:a16="http://schemas.microsoft.com/office/drawing/2014/main" id="{80192E20-97CF-B771-626A-E6BB3EE1E73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619" y="5023472"/>
            <a:ext cx="1196178" cy="12003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DFAFB2-644B-7EDC-93EE-FA7FDFA0D840}"/>
              </a:ext>
            </a:extLst>
          </p:cNvPr>
          <p:cNvSpPr txBox="1"/>
          <p:nvPr/>
        </p:nvSpPr>
        <p:spPr>
          <a:xfrm rot="10800000" flipV="1">
            <a:off x="2939844" y="5297720"/>
            <a:ext cx="7570839" cy="776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1C97C6"/>
                </a:solidFill>
                <a:effectLst/>
                <a:uLnTx/>
                <a:uFillTx/>
                <a:ea typeface="Calibri" panose="020F0502020204030204" pitchFamily="34" charset="0"/>
                <a:cs typeface="Times New Roman"/>
              </a:rPr>
              <a:t>Supplier Support</a:t>
            </a:r>
          </a:p>
          <a:p>
            <a:pPr marL="457200" marR="0" lvl="1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/>
              </a:rPr>
              <a:t>Suppliers need increasing support to measure and report their sustainability outputs and lack the mechanisms to do so effectively, passing the risk onto you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5183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291B4-F9CC-EC59-B447-DC14BB2FF12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16172" y="394315"/>
            <a:ext cx="9000000" cy="694645"/>
          </a:xfrm>
        </p:spPr>
        <p:txBody>
          <a:bodyPr/>
          <a:lstStyle/>
          <a:p>
            <a:r>
              <a:rPr lang="en-GB" sz="3200" dirty="0"/>
              <a:t>Case study: SSE Supply Chain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C5C91F-CFFF-5210-DCA3-865AC60B4E67}"/>
              </a:ext>
            </a:extLst>
          </p:cNvPr>
          <p:cNvSpPr txBox="1"/>
          <p:nvPr/>
        </p:nvSpPr>
        <p:spPr>
          <a:xfrm>
            <a:off x="1103033" y="1505765"/>
            <a:ext cx="691154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/>
              <a:t>SSE is collecting key sustainability data across 3 divisions: </a:t>
            </a:r>
          </a:p>
          <a:p>
            <a:pPr>
              <a:lnSpc>
                <a:spcPct val="150000"/>
              </a:lnSpc>
            </a:pPr>
            <a:r>
              <a:rPr lang="en-GB" sz="1600" dirty="0"/>
              <a:t>Benefits: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A more knowledgeable supply chain who understand the </a:t>
            </a:r>
            <a:r>
              <a:rPr lang="en-GB" sz="1600" b="1" i="1" dirty="0"/>
              <a:t>why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Help and support for suppliers to input data – </a:t>
            </a:r>
            <a:r>
              <a:rPr lang="en-GB" sz="1600" b="1" i="1" dirty="0"/>
              <a:t>educate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One </a:t>
            </a:r>
            <a:r>
              <a:rPr lang="en-GB" sz="1600" b="1" i="1" dirty="0"/>
              <a:t>‘ask’ </a:t>
            </a:r>
            <a:r>
              <a:rPr lang="en-GB" sz="1600" dirty="0"/>
              <a:t>for the supply chain – less time consuming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A single </a:t>
            </a:r>
            <a:r>
              <a:rPr lang="en-GB" sz="1600" b="1" dirty="0"/>
              <a:t>source of truth </a:t>
            </a:r>
            <a:r>
              <a:rPr lang="en-GB" sz="1600" dirty="0"/>
              <a:t>for the client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/>
              <a:t>Real time management of </a:t>
            </a:r>
            <a:r>
              <a:rPr lang="en-GB" sz="1600" b="1" i="1" dirty="0"/>
              <a:t>under-performance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600" b="1" i="1" dirty="0"/>
          </a:p>
          <a:p>
            <a:pPr>
              <a:lnSpc>
                <a:spcPct val="150000"/>
              </a:lnSpc>
            </a:pPr>
            <a:r>
              <a:rPr lang="en-GB" sz="1600" b="1" i="1" dirty="0"/>
              <a:t>NO </a:t>
            </a:r>
            <a:r>
              <a:rPr lang="en-GB" sz="1600" b="1" i="1" dirty="0" err="1"/>
              <a:t>speadsheets</a:t>
            </a:r>
            <a:r>
              <a:rPr lang="en-GB" sz="1600" b="1" i="1" dirty="0"/>
              <a:t>!!!!</a:t>
            </a:r>
          </a:p>
          <a:p>
            <a:endParaRPr lang="en-GB" sz="1600" dirty="0"/>
          </a:p>
          <a:p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F029AC-73B5-0CDA-CBAD-09B85C20C98B}"/>
              </a:ext>
            </a:extLst>
          </p:cNvPr>
          <p:cNvGrpSpPr/>
          <p:nvPr/>
        </p:nvGrpSpPr>
        <p:grpSpPr>
          <a:xfrm>
            <a:off x="7301082" y="2902040"/>
            <a:ext cx="4777017" cy="3883685"/>
            <a:chOff x="6669203" y="1568333"/>
            <a:chExt cx="4777017" cy="388368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9443E65-02F7-53C8-17B4-8753843109B2}"/>
                </a:ext>
              </a:extLst>
            </p:cNvPr>
            <p:cNvSpPr/>
            <p:nvPr/>
          </p:nvSpPr>
          <p:spPr>
            <a:xfrm>
              <a:off x="6669203" y="1568333"/>
              <a:ext cx="4777017" cy="291543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537"/>
                <a:gd name="f7" fmla="val 1533"/>
                <a:gd name="f8" fmla="val 71"/>
                <a:gd name="f9" fmla="val 32"/>
                <a:gd name="f10" fmla="val 2506"/>
                <a:gd name="f11" fmla="val 2467"/>
                <a:gd name="f12" fmla="+- 0 0 -90"/>
                <a:gd name="f13" fmla="*/ f3 1 2537"/>
                <a:gd name="f14" fmla="*/ f4 1 1533"/>
                <a:gd name="f15" fmla="+- f7 0 f5"/>
                <a:gd name="f16" fmla="+- f6 0 f5"/>
                <a:gd name="f17" fmla="*/ f12 f0 1"/>
                <a:gd name="f18" fmla="*/ f16 1 2537"/>
                <a:gd name="f19" fmla="*/ f15 1 1533"/>
                <a:gd name="f20" fmla="*/ 2537 f16 1"/>
                <a:gd name="f21" fmla="*/ 1533 f15 1"/>
                <a:gd name="f22" fmla="*/ 71 f15 1"/>
                <a:gd name="f23" fmla="*/ 2467 f16 1"/>
                <a:gd name="f24" fmla="*/ 0 f15 1"/>
                <a:gd name="f25" fmla="*/ 71 f16 1"/>
                <a:gd name="f26" fmla="*/ 0 f16 1"/>
                <a:gd name="f27" fmla="*/ f17 1 f2"/>
                <a:gd name="f28" fmla="*/ f20 1 2537"/>
                <a:gd name="f29" fmla="*/ f21 1 1533"/>
                <a:gd name="f30" fmla="*/ f22 1 1533"/>
                <a:gd name="f31" fmla="*/ f23 1 2537"/>
                <a:gd name="f32" fmla="*/ f24 1 1533"/>
                <a:gd name="f33" fmla="*/ f25 1 2537"/>
                <a:gd name="f34" fmla="*/ f26 1 2537"/>
                <a:gd name="f35" fmla="*/ 0 1 f18"/>
                <a:gd name="f36" fmla="*/ f6 1 f18"/>
                <a:gd name="f37" fmla="*/ 0 1 f19"/>
                <a:gd name="f38" fmla="*/ f7 1 f19"/>
                <a:gd name="f39" fmla="+- f27 0 f1"/>
                <a:gd name="f40" fmla="*/ f28 1 f18"/>
                <a:gd name="f41" fmla="*/ f29 1 f19"/>
                <a:gd name="f42" fmla="*/ f30 1 f19"/>
                <a:gd name="f43" fmla="*/ f31 1 f18"/>
                <a:gd name="f44" fmla="*/ f32 1 f19"/>
                <a:gd name="f45" fmla="*/ f33 1 f18"/>
                <a:gd name="f46" fmla="*/ f34 1 f18"/>
                <a:gd name="f47" fmla="*/ f35 f13 1"/>
                <a:gd name="f48" fmla="*/ f36 f13 1"/>
                <a:gd name="f49" fmla="*/ f38 f14 1"/>
                <a:gd name="f50" fmla="*/ f37 f14 1"/>
                <a:gd name="f51" fmla="*/ f40 f13 1"/>
                <a:gd name="f52" fmla="*/ f41 f14 1"/>
                <a:gd name="f53" fmla="*/ f42 f14 1"/>
                <a:gd name="f54" fmla="*/ f43 f13 1"/>
                <a:gd name="f55" fmla="*/ f44 f14 1"/>
                <a:gd name="f56" fmla="*/ f45 f13 1"/>
                <a:gd name="f57" fmla="*/ f46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9">
                  <a:pos x="f51" y="f52"/>
                </a:cxn>
                <a:cxn ang="f39">
                  <a:pos x="f51" y="f53"/>
                </a:cxn>
                <a:cxn ang="f39">
                  <a:pos x="f54" y="f55"/>
                </a:cxn>
                <a:cxn ang="f39">
                  <a:pos x="f56" y="f55"/>
                </a:cxn>
                <a:cxn ang="f39">
                  <a:pos x="f57" y="f53"/>
                </a:cxn>
                <a:cxn ang="f39">
                  <a:pos x="f57" y="f52"/>
                </a:cxn>
                <a:cxn ang="f39">
                  <a:pos x="f51" y="f52"/>
                </a:cxn>
              </a:cxnLst>
              <a:rect l="f47" t="f50" r="f48" b="f49"/>
              <a:pathLst>
                <a:path w="2537" h="1533">
                  <a:moveTo>
                    <a:pt x="f6" y="f7"/>
                  </a:moveTo>
                  <a:cubicBezTo>
                    <a:pt x="f6" y="f8"/>
                    <a:pt x="f6" y="f8"/>
                    <a:pt x="f6" y="f8"/>
                  </a:cubicBezTo>
                  <a:cubicBezTo>
                    <a:pt x="f6" y="f9"/>
                    <a:pt x="f10" y="f5"/>
                    <a:pt x="f11" y="f5"/>
                  </a:cubicBezTo>
                  <a:cubicBezTo>
                    <a:pt x="f8" y="f5"/>
                    <a:pt x="f8" y="f5"/>
                    <a:pt x="f8" y="f5"/>
                  </a:cubicBezTo>
                  <a:cubicBezTo>
                    <a:pt x="f9" y="f5"/>
                    <a:pt x="f5" y="f9"/>
                    <a:pt x="f5" y="f8"/>
                  </a:cubicBezTo>
                  <a:cubicBezTo>
                    <a:pt x="f5" y="f7"/>
                    <a:pt x="f5" y="f7"/>
                    <a:pt x="f5" y="f7"/>
                  </a:cubicBezTo>
                  <a:lnTo>
                    <a:pt x="f6" y="f7"/>
                  </a:lnTo>
                  <a:close/>
                </a:path>
              </a:pathLst>
            </a:custGeom>
            <a:solidFill>
              <a:srgbClr val="181818"/>
            </a:solidFill>
            <a:ln cap="flat">
              <a:noFill/>
              <a:prstDash val="solid"/>
            </a:ln>
          </p:spPr>
          <p:txBody>
            <a:bodyPr vert="horz" wrap="square" lIns="45701" tIns="22850" rIns="45701" bIns="2285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d-ID" sz="2400" b="0" i="0" u="none" strike="noStrike" kern="1200" cap="none" spc="0" baseline="0">
                <a:solidFill>
                  <a:srgbClr val="44546A"/>
                </a:solidFill>
                <a:uFillTx/>
                <a:latin typeface="Roboto Regular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13FD2A6-4148-55F6-9A35-5575217D25E0}"/>
                </a:ext>
              </a:extLst>
            </p:cNvPr>
            <p:cNvSpPr/>
            <p:nvPr/>
          </p:nvSpPr>
          <p:spPr>
            <a:xfrm>
              <a:off x="6855128" y="1766675"/>
              <a:ext cx="4405167" cy="25166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85"/>
                <a:gd name="f7" fmla="val 1180"/>
                <a:gd name="f8" fmla="val 2075"/>
                <a:gd name="f9" fmla="val 10"/>
                <a:gd name="f10" fmla="val 1170"/>
                <a:gd name="f11" fmla="+- 0 0 -90"/>
                <a:gd name="f12" fmla="*/ f3 1 2085"/>
                <a:gd name="f13" fmla="*/ f4 1 1180"/>
                <a:gd name="f14" fmla="+- f7 0 f5"/>
                <a:gd name="f15" fmla="+- f6 0 f5"/>
                <a:gd name="f16" fmla="*/ f11 f0 1"/>
                <a:gd name="f17" fmla="*/ f15 1 2085"/>
                <a:gd name="f18" fmla="*/ f14 1 1180"/>
                <a:gd name="f19" fmla="*/ 2075 f15 1"/>
                <a:gd name="f20" fmla="*/ 10 f14 1"/>
                <a:gd name="f21" fmla="*/ 1170 f14 1"/>
                <a:gd name="f22" fmla="*/ 10 f15 1"/>
                <a:gd name="f23" fmla="*/ 2085 f15 1"/>
                <a:gd name="f24" fmla="*/ 0 f14 1"/>
                <a:gd name="f25" fmla="*/ 0 f15 1"/>
                <a:gd name="f26" fmla="*/ 1180 f14 1"/>
                <a:gd name="f27" fmla="*/ f16 1 f2"/>
                <a:gd name="f28" fmla="*/ f19 1 2085"/>
                <a:gd name="f29" fmla="*/ f20 1 1180"/>
                <a:gd name="f30" fmla="*/ f21 1 1180"/>
                <a:gd name="f31" fmla="*/ f22 1 2085"/>
                <a:gd name="f32" fmla="*/ f23 1 2085"/>
                <a:gd name="f33" fmla="*/ f24 1 1180"/>
                <a:gd name="f34" fmla="*/ f25 1 2085"/>
                <a:gd name="f35" fmla="*/ f26 1 1180"/>
                <a:gd name="f36" fmla="*/ 0 1 f17"/>
                <a:gd name="f37" fmla="*/ f6 1 f17"/>
                <a:gd name="f38" fmla="*/ 0 1 f18"/>
                <a:gd name="f39" fmla="*/ f7 1 f18"/>
                <a:gd name="f40" fmla="+- f27 0 f1"/>
                <a:gd name="f41" fmla="*/ f28 1 f17"/>
                <a:gd name="f42" fmla="*/ f29 1 f18"/>
                <a:gd name="f43" fmla="*/ f30 1 f18"/>
                <a:gd name="f44" fmla="*/ f31 1 f17"/>
                <a:gd name="f45" fmla="*/ f32 1 f17"/>
                <a:gd name="f46" fmla="*/ f33 1 f18"/>
                <a:gd name="f47" fmla="*/ f34 1 f17"/>
                <a:gd name="f48" fmla="*/ f35 1 f18"/>
                <a:gd name="f49" fmla="*/ f36 f12 1"/>
                <a:gd name="f50" fmla="*/ f37 f12 1"/>
                <a:gd name="f51" fmla="*/ f39 f13 1"/>
                <a:gd name="f52" fmla="*/ f38 f13 1"/>
                <a:gd name="f53" fmla="*/ f41 f12 1"/>
                <a:gd name="f54" fmla="*/ f42 f13 1"/>
                <a:gd name="f55" fmla="*/ f43 f13 1"/>
                <a:gd name="f56" fmla="*/ f44 f12 1"/>
                <a:gd name="f57" fmla="*/ f45 f12 1"/>
                <a:gd name="f58" fmla="*/ f46 f13 1"/>
                <a:gd name="f59" fmla="*/ f47 f12 1"/>
                <a:gd name="f60" fmla="*/ f48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3" y="f54"/>
                </a:cxn>
                <a:cxn ang="f40">
                  <a:pos x="f53" y="f55"/>
                </a:cxn>
                <a:cxn ang="f40">
                  <a:pos x="f56" y="f55"/>
                </a:cxn>
                <a:cxn ang="f40">
                  <a:pos x="f56" y="f54"/>
                </a:cxn>
                <a:cxn ang="f40">
                  <a:pos x="f53" y="f54"/>
                </a:cxn>
                <a:cxn ang="f40">
                  <a:pos x="f57" y="f58"/>
                </a:cxn>
                <a:cxn ang="f40">
                  <a:pos x="f53" y="f58"/>
                </a:cxn>
                <a:cxn ang="f40">
                  <a:pos x="f56" y="f58"/>
                </a:cxn>
                <a:cxn ang="f40">
                  <a:pos x="f59" y="f58"/>
                </a:cxn>
                <a:cxn ang="f40">
                  <a:pos x="f59" y="f54"/>
                </a:cxn>
                <a:cxn ang="f40">
                  <a:pos x="f59" y="f55"/>
                </a:cxn>
                <a:cxn ang="f40">
                  <a:pos x="f59" y="f60"/>
                </a:cxn>
                <a:cxn ang="f40">
                  <a:pos x="f56" y="f60"/>
                </a:cxn>
                <a:cxn ang="f40">
                  <a:pos x="f53" y="f60"/>
                </a:cxn>
                <a:cxn ang="f40">
                  <a:pos x="f57" y="f60"/>
                </a:cxn>
                <a:cxn ang="f40">
                  <a:pos x="f57" y="f55"/>
                </a:cxn>
                <a:cxn ang="f40">
                  <a:pos x="f57" y="f54"/>
                </a:cxn>
                <a:cxn ang="f40">
                  <a:pos x="f57" y="f58"/>
                </a:cxn>
                <a:cxn ang="f40">
                  <a:pos x="f57" y="f58"/>
                </a:cxn>
              </a:cxnLst>
              <a:rect l="f49" t="f52" r="f50" b="f51"/>
              <a:pathLst>
                <a:path w="2085" h="1180">
                  <a:moveTo>
                    <a:pt x="f8" y="f9"/>
                  </a:moveTo>
                  <a:lnTo>
                    <a:pt x="f8" y="f10"/>
                  </a:lnTo>
                  <a:lnTo>
                    <a:pt x="f9" y="f10"/>
                  </a:lnTo>
                  <a:lnTo>
                    <a:pt x="f9" y="f9"/>
                  </a:lnTo>
                  <a:lnTo>
                    <a:pt x="f8" y="f9"/>
                  </a:lnTo>
                  <a:close/>
                  <a:moveTo>
                    <a:pt x="f6" y="f5"/>
                  </a:moveTo>
                  <a:lnTo>
                    <a:pt x="f8" y="f5"/>
                  </a:lnTo>
                  <a:lnTo>
                    <a:pt x="f9" y="f5"/>
                  </a:lnTo>
                  <a:lnTo>
                    <a:pt x="f5" y="f5"/>
                  </a:lnTo>
                  <a:lnTo>
                    <a:pt x="f5" y="f9"/>
                  </a:lnTo>
                  <a:lnTo>
                    <a:pt x="f5" y="f10"/>
                  </a:lnTo>
                  <a:lnTo>
                    <a:pt x="f5" y="f7"/>
                  </a:lnTo>
                  <a:lnTo>
                    <a:pt x="f9" y="f7"/>
                  </a:lnTo>
                  <a:lnTo>
                    <a:pt x="f8" y="f7"/>
                  </a:lnTo>
                  <a:lnTo>
                    <a:pt x="f6" y="f7"/>
                  </a:lnTo>
                  <a:lnTo>
                    <a:pt x="f6" y="f10"/>
                  </a:lnTo>
                  <a:lnTo>
                    <a:pt x="f6" y="f9"/>
                  </a:lnTo>
                  <a:lnTo>
                    <a:pt x="f6" y="f5"/>
                  </a:lnTo>
                  <a:lnTo>
                    <a:pt x="f6" y="f5"/>
                  </a:lnTo>
                  <a:close/>
                </a:path>
              </a:pathLst>
            </a:custGeom>
            <a:solidFill>
              <a:srgbClr val="0C0D11"/>
            </a:solidFill>
            <a:ln cap="flat">
              <a:noFill/>
              <a:prstDash val="solid"/>
            </a:ln>
          </p:spPr>
          <p:txBody>
            <a:bodyPr vert="horz" wrap="square" lIns="45701" tIns="22850" rIns="45701" bIns="2285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d-ID" sz="2400" b="0" i="0" u="none" strike="noStrike" kern="1200" cap="none" spc="0" baseline="0">
                <a:solidFill>
                  <a:srgbClr val="44546A"/>
                </a:solidFill>
                <a:uFillTx/>
                <a:latin typeface="Roboto Regular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8BC1A02C-492F-79D3-7395-AAFFADC9D70F}"/>
                </a:ext>
              </a:extLst>
            </p:cNvPr>
            <p:cNvSpPr/>
            <p:nvPr/>
          </p:nvSpPr>
          <p:spPr>
            <a:xfrm>
              <a:off x="6855128" y="1766675"/>
              <a:ext cx="4405167" cy="25166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085"/>
                <a:gd name="f7" fmla="val 1180"/>
                <a:gd name="f8" fmla="val 2075"/>
                <a:gd name="f9" fmla="val 10"/>
                <a:gd name="f10" fmla="val 1170"/>
                <a:gd name="f11" fmla="+- 0 0 -90"/>
                <a:gd name="f12" fmla="*/ f3 1 2085"/>
                <a:gd name="f13" fmla="*/ f4 1 1180"/>
                <a:gd name="f14" fmla="+- f7 0 f5"/>
                <a:gd name="f15" fmla="+- f6 0 f5"/>
                <a:gd name="f16" fmla="*/ f11 f0 1"/>
                <a:gd name="f17" fmla="*/ f15 1 2085"/>
                <a:gd name="f18" fmla="*/ f14 1 1180"/>
                <a:gd name="f19" fmla="*/ 2075 f15 1"/>
                <a:gd name="f20" fmla="*/ 10 f14 1"/>
                <a:gd name="f21" fmla="*/ 1170 f14 1"/>
                <a:gd name="f22" fmla="*/ 10 f15 1"/>
                <a:gd name="f23" fmla="*/ 2085 f15 1"/>
                <a:gd name="f24" fmla="*/ 0 f14 1"/>
                <a:gd name="f25" fmla="*/ 0 f15 1"/>
                <a:gd name="f26" fmla="*/ 1180 f14 1"/>
                <a:gd name="f27" fmla="*/ f16 1 f2"/>
                <a:gd name="f28" fmla="*/ f19 1 2085"/>
                <a:gd name="f29" fmla="*/ f20 1 1180"/>
                <a:gd name="f30" fmla="*/ f21 1 1180"/>
                <a:gd name="f31" fmla="*/ f22 1 2085"/>
                <a:gd name="f32" fmla="*/ f23 1 2085"/>
                <a:gd name="f33" fmla="*/ f24 1 1180"/>
                <a:gd name="f34" fmla="*/ f25 1 2085"/>
                <a:gd name="f35" fmla="*/ f26 1 1180"/>
                <a:gd name="f36" fmla="*/ 0 1 f17"/>
                <a:gd name="f37" fmla="*/ f6 1 f17"/>
                <a:gd name="f38" fmla="*/ 0 1 f18"/>
                <a:gd name="f39" fmla="*/ f7 1 f18"/>
                <a:gd name="f40" fmla="+- f27 0 f1"/>
                <a:gd name="f41" fmla="*/ f28 1 f17"/>
                <a:gd name="f42" fmla="*/ f29 1 f18"/>
                <a:gd name="f43" fmla="*/ f30 1 f18"/>
                <a:gd name="f44" fmla="*/ f31 1 f17"/>
                <a:gd name="f45" fmla="*/ f32 1 f17"/>
                <a:gd name="f46" fmla="*/ f33 1 f18"/>
                <a:gd name="f47" fmla="*/ f34 1 f17"/>
                <a:gd name="f48" fmla="*/ f35 1 f18"/>
                <a:gd name="f49" fmla="*/ f36 f12 1"/>
                <a:gd name="f50" fmla="*/ f37 f12 1"/>
                <a:gd name="f51" fmla="*/ f39 f13 1"/>
                <a:gd name="f52" fmla="*/ f38 f13 1"/>
                <a:gd name="f53" fmla="*/ f41 f12 1"/>
                <a:gd name="f54" fmla="*/ f42 f13 1"/>
                <a:gd name="f55" fmla="*/ f43 f13 1"/>
                <a:gd name="f56" fmla="*/ f44 f12 1"/>
                <a:gd name="f57" fmla="*/ f45 f12 1"/>
                <a:gd name="f58" fmla="*/ f46 f13 1"/>
                <a:gd name="f59" fmla="*/ f47 f12 1"/>
                <a:gd name="f60" fmla="*/ f48 f1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3" y="f54"/>
                </a:cxn>
                <a:cxn ang="f40">
                  <a:pos x="f53" y="f55"/>
                </a:cxn>
                <a:cxn ang="f40">
                  <a:pos x="f56" y="f55"/>
                </a:cxn>
                <a:cxn ang="f40">
                  <a:pos x="f56" y="f54"/>
                </a:cxn>
                <a:cxn ang="f40">
                  <a:pos x="f53" y="f54"/>
                </a:cxn>
                <a:cxn ang="f40">
                  <a:pos x="f57" y="f58"/>
                </a:cxn>
                <a:cxn ang="f40">
                  <a:pos x="f53" y="f58"/>
                </a:cxn>
                <a:cxn ang="f40">
                  <a:pos x="f56" y="f58"/>
                </a:cxn>
                <a:cxn ang="f40">
                  <a:pos x="f59" y="f58"/>
                </a:cxn>
                <a:cxn ang="f40">
                  <a:pos x="f59" y="f54"/>
                </a:cxn>
                <a:cxn ang="f40">
                  <a:pos x="f59" y="f55"/>
                </a:cxn>
                <a:cxn ang="f40">
                  <a:pos x="f59" y="f60"/>
                </a:cxn>
                <a:cxn ang="f40">
                  <a:pos x="f56" y="f60"/>
                </a:cxn>
                <a:cxn ang="f40">
                  <a:pos x="f53" y="f60"/>
                </a:cxn>
                <a:cxn ang="f40">
                  <a:pos x="f57" y="f60"/>
                </a:cxn>
                <a:cxn ang="f40">
                  <a:pos x="f57" y="f55"/>
                </a:cxn>
                <a:cxn ang="f40">
                  <a:pos x="f57" y="f54"/>
                </a:cxn>
                <a:cxn ang="f40">
                  <a:pos x="f57" y="f58"/>
                </a:cxn>
                <a:cxn ang="f40">
                  <a:pos x="f57" y="f58"/>
                </a:cxn>
              </a:cxnLst>
              <a:rect l="f49" t="f52" r="f50" b="f51"/>
              <a:pathLst>
                <a:path w="2085" h="1180">
                  <a:moveTo>
                    <a:pt x="f8" y="f9"/>
                  </a:moveTo>
                  <a:lnTo>
                    <a:pt x="f8" y="f10"/>
                  </a:lnTo>
                  <a:lnTo>
                    <a:pt x="f9" y="f10"/>
                  </a:lnTo>
                  <a:lnTo>
                    <a:pt x="f9" y="f9"/>
                  </a:lnTo>
                  <a:lnTo>
                    <a:pt x="f8" y="f9"/>
                  </a:lnTo>
                  <a:moveTo>
                    <a:pt x="f6" y="f5"/>
                  </a:moveTo>
                  <a:lnTo>
                    <a:pt x="f8" y="f5"/>
                  </a:lnTo>
                  <a:lnTo>
                    <a:pt x="f9" y="f5"/>
                  </a:lnTo>
                  <a:lnTo>
                    <a:pt x="f5" y="f5"/>
                  </a:lnTo>
                  <a:lnTo>
                    <a:pt x="f5" y="f9"/>
                  </a:lnTo>
                  <a:lnTo>
                    <a:pt x="f5" y="f10"/>
                  </a:lnTo>
                  <a:lnTo>
                    <a:pt x="f5" y="f7"/>
                  </a:lnTo>
                  <a:lnTo>
                    <a:pt x="f9" y="f7"/>
                  </a:lnTo>
                  <a:lnTo>
                    <a:pt x="f8" y="f7"/>
                  </a:lnTo>
                  <a:lnTo>
                    <a:pt x="f6" y="f7"/>
                  </a:lnTo>
                  <a:lnTo>
                    <a:pt x="f6" y="f10"/>
                  </a:lnTo>
                  <a:lnTo>
                    <a:pt x="f6" y="f9"/>
                  </a:lnTo>
                  <a:lnTo>
                    <a:pt x="f6" y="f5"/>
                  </a:lnTo>
                  <a:lnTo>
                    <a:pt x="f6" y="f5"/>
                  </a:lnTo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45701" tIns="22850" rIns="45701" bIns="2285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d-ID" sz="2400" b="0" i="0" u="none" strike="noStrike" kern="1200" cap="none" spc="0" baseline="0">
                <a:solidFill>
                  <a:srgbClr val="44546A"/>
                </a:solidFill>
                <a:uFillTx/>
                <a:latin typeface="Roboto Regular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0D7F98D-AE45-2106-FF59-975A0C67A0AC}"/>
                </a:ext>
              </a:extLst>
            </p:cNvPr>
            <p:cNvSpPr/>
            <p:nvPr/>
          </p:nvSpPr>
          <p:spPr>
            <a:xfrm>
              <a:off x="6876251" y="1787999"/>
              <a:ext cx="4362913" cy="2473964"/>
            </a:xfrm>
            <a:prstGeom prst="rect">
              <a:avLst/>
            </a:prstGeom>
            <a:solidFill>
              <a:srgbClr val="7E7E7E"/>
            </a:solidFill>
            <a:ln cap="flat">
              <a:noFill/>
              <a:prstDash val="solid"/>
            </a:ln>
          </p:spPr>
          <p:txBody>
            <a:bodyPr vert="horz" wrap="square" lIns="45701" tIns="22850" rIns="45701" bIns="2285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d-ID" sz="2400" b="0" i="0" u="none" strike="noStrike" kern="1200" cap="none" spc="0" baseline="0">
                <a:solidFill>
                  <a:srgbClr val="44546A"/>
                </a:solidFill>
                <a:uFillTx/>
                <a:latin typeface="Roboto Regular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8B7FE28-C16A-21CE-A327-A7DA1007521F}"/>
                </a:ext>
              </a:extLst>
            </p:cNvPr>
            <p:cNvSpPr/>
            <p:nvPr/>
          </p:nvSpPr>
          <p:spPr>
            <a:xfrm>
              <a:off x="8245336" y="5385907"/>
              <a:ext cx="1607835" cy="6611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54"/>
                <a:gd name="f7" fmla="val 35"/>
                <a:gd name="f8" fmla="val 852"/>
                <a:gd name="f9" fmla="val 24"/>
                <a:gd name="f10" fmla="val 478"/>
                <a:gd name="f11" fmla="val 5"/>
                <a:gd name="f12" fmla="val 427"/>
                <a:gd name="f13" fmla="val 3"/>
                <a:gd name="f14" fmla="val 375"/>
                <a:gd name="f15" fmla="val 1"/>
                <a:gd name="f16" fmla="val 41"/>
                <a:gd name="f17" fmla="val 247"/>
                <a:gd name="f18" fmla="val 435"/>
                <a:gd name="f19" fmla="val 606"/>
                <a:gd name="f20" fmla="val 812"/>
                <a:gd name="f21" fmla="val 829"/>
                <a:gd name="f22" fmla="+- 0 0 -90"/>
                <a:gd name="f23" fmla="*/ f3 1 854"/>
                <a:gd name="f24" fmla="*/ f4 1 35"/>
                <a:gd name="f25" fmla="+- f7 0 f5"/>
                <a:gd name="f26" fmla="+- f6 0 f5"/>
                <a:gd name="f27" fmla="*/ f22 f0 1"/>
                <a:gd name="f28" fmla="*/ f26 1 854"/>
                <a:gd name="f29" fmla="*/ f25 1 35"/>
                <a:gd name="f30" fmla="*/ 852 f26 1"/>
                <a:gd name="f31" fmla="*/ 24 f25 1"/>
                <a:gd name="f32" fmla="*/ 478 f26 1"/>
                <a:gd name="f33" fmla="*/ 5 f25 1"/>
                <a:gd name="f34" fmla="*/ 0 f25 1"/>
                <a:gd name="f35" fmla="*/ 427 f26 1"/>
                <a:gd name="f36" fmla="*/ 3 f25 1"/>
                <a:gd name="f37" fmla="*/ 375 f26 1"/>
                <a:gd name="f38" fmla="*/ 1 f26 1"/>
                <a:gd name="f39" fmla="*/ 24 f26 1"/>
                <a:gd name="f40" fmla="*/ 35 f25 1"/>
                <a:gd name="f41" fmla="*/ 829 f26 1"/>
                <a:gd name="f42" fmla="*/ f27 1 f2"/>
                <a:gd name="f43" fmla="*/ f30 1 854"/>
                <a:gd name="f44" fmla="*/ f31 1 35"/>
                <a:gd name="f45" fmla="*/ f32 1 854"/>
                <a:gd name="f46" fmla="*/ f33 1 35"/>
                <a:gd name="f47" fmla="*/ f34 1 35"/>
                <a:gd name="f48" fmla="*/ f35 1 854"/>
                <a:gd name="f49" fmla="*/ f36 1 35"/>
                <a:gd name="f50" fmla="*/ f37 1 854"/>
                <a:gd name="f51" fmla="*/ f38 1 854"/>
                <a:gd name="f52" fmla="*/ f39 1 854"/>
                <a:gd name="f53" fmla="*/ f40 1 35"/>
                <a:gd name="f54" fmla="*/ f41 1 854"/>
                <a:gd name="f55" fmla="*/ 0 1 f28"/>
                <a:gd name="f56" fmla="*/ f6 1 f28"/>
                <a:gd name="f57" fmla="*/ 0 1 f29"/>
                <a:gd name="f58" fmla="*/ f7 1 f29"/>
                <a:gd name="f59" fmla="+- f42 0 f1"/>
                <a:gd name="f60" fmla="*/ f43 1 f28"/>
                <a:gd name="f61" fmla="*/ f44 1 f29"/>
                <a:gd name="f62" fmla="*/ f45 1 f28"/>
                <a:gd name="f63" fmla="*/ f46 1 f29"/>
                <a:gd name="f64" fmla="*/ f47 1 f29"/>
                <a:gd name="f65" fmla="*/ f48 1 f28"/>
                <a:gd name="f66" fmla="*/ f49 1 f29"/>
                <a:gd name="f67" fmla="*/ f50 1 f28"/>
                <a:gd name="f68" fmla="*/ f51 1 f28"/>
                <a:gd name="f69" fmla="*/ f52 1 f28"/>
                <a:gd name="f70" fmla="*/ f53 1 f29"/>
                <a:gd name="f71" fmla="*/ f54 1 f28"/>
                <a:gd name="f72" fmla="*/ f55 f23 1"/>
                <a:gd name="f73" fmla="*/ f56 f23 1"/>
                <a:gd name="f74" fmla="*/ f58 f24 1"/>
                <a:gd name="f75" fmla="*/ f57 f24 1"/>
                <a:gd name="f76" fmla="*/ f60 f23 1"/>
                <a:gd name="f77" fmla="*/ f61 f24 1"/>
                <a:gd name="f78" fmla="*/ f62 f23 1"/>
                <a:gd name="f79" fmla="*/ f63 f24 1"/>
                <a:gd name="f80" fmla="*/ f64 f24 1"/>
                <a:gd name="f81" fmla="*/ f65 f23 1"/>
                <a:gd name="f82" fmla="*/ f66 f24 1"/>
                <a:gd name="f83" fmla="*/ f67 f23 1"/>
                <a:gd name="f84" fmla="*/ f68 f23 1"/>
                <a:gd name="f85" fmla="*/ f69 f23 1"/>
                <a:gd name="f86" fmla="*/ f70 f24 1"/>
                <a:gd name="f87" fmla="*/ f71 f2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59">
                  <a:pos x="f76" y="f77"/>
                </a:cxn>
                <a:cxn ang="f59">
                  <a:pos x="f78" y="f79"/>
                </a:cxn>
                <a:cxn ang="f59">
                  <a:pos x="f78" y="f80"/>
                </a:cxn>
                <a:cxn ang="f59">
                  <a:pos x="f81" y="f82"/>
                </a:cxn>
                <a:cxn ang="f59">
                  <a:pos x="f83" y="f80"/>
                </a:cxn>
                <a:cxn ang="f59">
                  <a:pos x="f83" y="f79"/>
                </a:cxn>
                <a:cxn ang="f59">
                  <a:pos x="f84" y="f77"/>
                </a:cxn>
                <a:cxn ang="f59">
                  <a:pos x="f85" y="f86"/>
                </a:cxn>
                <a:cxn ang="f59">
                  <a:pos x="f83" y="f86"/>
                </a:cxn>
                <a:cxn ang="f59">
                  <a:pos x="f78" y="f86"/>
                </a:cxn>
                <a:cxn ang="f59">
                  <a:pos x="f87" y="f86"/>
                </a:cxn>
                <a:cxn ang="f59">
                  <a:pos x="f76" y="f77"/>
                </a:cxn>
              </a:cxnLst>
              <a:rect l="f72" t="f75" r="f73" b="f74"/>
              <a:pathLst>
                <a:path w="854" h="35">
                  <a:moveTo>
                    <a:pt x="f8" y="f9"/>
                  </a:moveTo>
                  <a:cubicBezTo>
                    <a:pt x="f10" y="f11"/>
                    <a:pt x="f10" y="f11"/>
                    <a:pt x="f10" y="f11"/>
                  </a:cubicBezTo>
                  <a:cubicBezTo>
                    <a:pt x="f10" y="f5"/>
                    <a:pt x="f10" y="f5"/>
                    <a:pt x="f10" y="f5"/>
                  </a:cubicBezTo>
                  <a:cubicBezTo>
                    <a:pt x="f12" y="f13"/>
                    <a:pt x="f12" y="f13"/>
                    <a:pt x="f12" y="f13"/>
                  </a:cubicBezTo>
                  <a:cubicBezTo>
                    <a:pt x="f14" y="f5"/>
                    <a:pt x="f14" y="f5"/>
                    <a:pt x="f14" y="f5"/>
                  </a:cubicBezTo>
                  <a:cubicBezTo>
                    <a:pt x="f14" y="f11"/>
                    <a:pt x="f14" y="f11"/>
                    <a:pt x="f14" y="f11"/>
                  </a:cubicBezTo>
                  <a:cubicBezTo>
                    <a:pt x="f15" y="f9"/>
                    <a:pt x="f15" y="f9"/>
                    <a:pt x="f15" y="f9"/>
                  </a:cubicBezTo>
                  <a:cubicBezTo>
                    <a:pt x="f15" y="f9"/>
                    <a:pt x="f5" y="f7"/>
                    <a:pt x="f9" y="f7"/>
                  </a:cubicBezTo>
                  <a:cubicBezTo>
                    <a:pt x="f16" y="f7"/>
                    <a:pt x="f17" y="f7"/>
                    <a:pt x="f14" y="f7"/>
                  </a:cubicBezTo>
                  <a:cubicBezTo>
                    <a:pt x="f18" y="f7"/>
                    <a:pt x="f10" y="f7"/>
                    <a:pt x="f10" y="f7"/>
                  </a:cubicBezTo>
                  <a:cubicBezTo>
                    <a:pt x="f19" y="f7"/>
                    <a:pt x="f20" y="f7"/>
                    <a:pt x="f21" y="f7"/>
                  </a:cubicBezTo>
                  <a:cubicBezTo>
                    <a:pt x="f6" y="f7"/>
                    <a:pt x="f8" y="f9"/>
                    <a:pt x="f8" y="f9"/>
                  </a:cubicBezTo>
                  <a:close/>
                </a:path>
              </a:pathLst>
            </a:custGeom>
            <a:solidFill>
              <a:srgbClr val="181818"/>
            </a:solidFill>
            <a:ln cap="flat">
              <a:noFill/>
              <a:prstDash val="solid"/>
            </a:ln>
          </p:spPr>
          <p:txBody>
            <a:bodyPr vert="horz" wrap="square" lIns="45701" tIns="22850" rIns="45701" bIns="2285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d-ID" sz="2400" b="0" i="0" u="none" strike="noStrike" kern="1200" cap="none" spc="0" baseline="0">
                <a:solidFill>
                  <a:srgbClr val="44546A"/>
                </a:solidFill>
                <a:uFillTx/>
                <a:latin typeface="Roboto Regular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242B4FA-BA67-6AF2-85ED-E0075903B66A}"/>
                </a:ext>
              </a:extLst>
            </p:cNvPr>
            <p:cNvSpPr/>
            <p:nvPr/>
          </p:nvSpPr>
          <p:spPr>
            <a:xfrm>
              <a:off x="8236887" y="4876193"/>
              <a:ext cx="1622621" cy="56091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61"/>
                <a:gd name="f7" fmla="val 295"/>
                <a:gd name="f8" fmla="val 790"/>
                <a:gd name="f9" fmla="val 274"/>
                <a:gd name="f10" fmla="val 760"/>
                <a:gd name="f11" fmla="val 268"/>
                <a:gd name="f12" fmla="val 744"/>
                <a:gd name="f13" fmla="val 271"/>
                <a:gd name="f14" fmla="val 738"/>
                <a:gd name="f15" fmla="val 224"/>
                <a:gd name="f16" fmla="val 731"/>
                <a:gd name="f17" fmla="val 177"/>
                <a:gd name="f18" fmla="val 714"/>
                <a:gd name="f19" fmla="val 431"/>
                <a:gd name="f20" fmla="val 4"/>
                <a:gd name="f21" fmla="val 147"/>
                <a:gd name="f22" fmla="val 130"/>
                <a:gd name="f23" fmla="val 124"/>
                <a:gd name="f24" fmla="val 117"/>
                <a:gd name="f25" fmla="val 102"/>
                <a:gd name="f26" fmla="val 72"/>
                <a:gd name="f27" fmla="val 42"/>
                <a:gd name="f28" fmla="val 280"/>
                <a:gd name="f29" fmla="val 287"/>
                <a:gd name="f30" fmla="val 291"/>
                <a:gd name="f31" fmla="val 379"/>
                <a:gd name="f32" fmla="val 482"/>
                <a:gd name="f33" fmla="val 820"/>
                <a:gd name="f34" fmla="+- 0 0 -90"/>
                <a:gd name="f35" fmla="*/ f3 1 861"/>
                <a:gd name="f36" fmla="*/ f4 1 295"/>
                <a:gd name="f37" fmla="+- f7 0 f5"/>
                <a:gd name="f38" fmla="+- f6 0 f5"/>
                <a:gd name="f39" fmla="*/ f34 f0 1"/>
                <a:gd name="f40" fmla="*/ f38 1 861"/>
                <a:gd name="f41" fmla="*/ f37 1 295"/>
                <a:gd name="f42" fmla="*/ 790 f38 1"/>
                <a:gd name="f43" fmla="*/ 274 f37 1"/>
                <a:gd name="f44" fmla="*/ 738 f38 1"/>
                <a:gd name="f45" fmla="*/ 224 f37 1"/>
                <a:gd name="f46" fmla="*/ 714 f38 1"/>
                <a:gd name="f47" fmla="*/ 0 f37 1"/>
                <a:gd name="f48" fmla="*/ 431 f38 1"/>
                <a:gd name="f49" fmla="*/ 4 f37 1"/>
                <a:gd name="f50" fmla="*/ 147 f38 1"/>
                <a:gd name="f51" fmla="*/ 124 f38 1"/>
                <a:gd name="f52" fmla="*/ 72 f38 1"/>
                <a:gd name="f53" fmla="*/ 0 f38 1"/>
                <a:gd name="f54" fmla="*/ 291 f37 1"/>
                <a:gd name="f55" fmla="*/ 295 f37 1"/>
                <a:gd name="f56" fmla="*/ 379 f38 1"/>
                <a:gd name="f57" fmla="*/ 482 f38 1"/>
                <a:gd name="f58" fmla="*/ 861 f38 1"/>
                <a:gd name="f59" fmla="*/ f39 1 f2"/>
                <a:gd name="f60" fmla="*/ f42 1 861"/>
                <a:gd name="f61" fmla="*/ f43 1 295"/>
                <a:gd name="f62" fmla="*/ f44 1 861"/>
                <a:gd name="f63" fmla="*/ f45 1 295"/>
                <a:gd name="f64" fmla="*/ f46 1 861"/>
                <a:gd name="f65" fmla="*/ f47 1 295"/>
                <a:gd name="f66" fmla="*/ f48 1 861"/>
                <a:gd name="f67" fmla="*/ f49 1 295"/>
                <a:gd name="f68" fmla="*/ f50 1 861"/>
                <a:gd name="f69" fmla="*/ f51 1 861"/>
                <a:gd name="f70" fmla="*/ f52 1 861"/>
                <a:gd name="f71" fmla="*/ f53 1 861"/>
                <a:gd name="f72" fmla="*/ f54 1 295"/>
                <a:gd name="f73" fmla="*/ f55 1 295"/>
                <a:gd name="f74" fmla="*/ f56 1 861"/>
                <a:gd name="f75" fmla="*/ f57 1 861"/>
                <a:gd name="f76" fmla="*/ f58 1 861"/>
                <a:gd name="f77" fmla="*/ 0 1 f40"/>
                <a:gd name="f78" fmla="*/ f6 1 f40"/>
                <a:gd name="f79" fmla="*/ 0 1 f41"/>
                <a:gd name="f80" fmla="*/ f7 1 f41"/>
                <a:gd name="f81" fmla="+- f59 0 f1"/>
                <a:gd name="f82" fmla="*/ f60 1 f40"/>
                <a:gd name="f83" fmla="*/ f61 1 f41"/>
                <a:gd name="f84" fmla="*/ f62 1 f40"/>
                <a:gd name="f85" fmla="*/ f63 1 f41"/>
                <a:gd name="f86" fmla="*/ f64 1 f40"/>
                <a:gd name="f87" fmla="*/ f65 1 f41"/>
                <a:gd name="f88" fmla="*/ f66 1 f40"/>
                <a:gd name="f89" fmla="*/ f67 1 f41"/>
                <a:gd name="f90" fmla="*/ f68 1 f40"/>
                <a:gd name="f91" fmla="*/ f69 1 f40"/>
                <a:gd name="f92" fmla="*/ f70 1 f40"/>
                <a:gd name="f93" fmla="*/ f71 1 f40"/>
                <a:gd name="f94" fmla="*/ f72 1 f41"/>
                <a:gd name="f95" fmla="*/ f73 1 f41"/>
                <a:gd name="f96" fmla="*/ f74 1 f40"/>
                <a:gd name="f97" fmla="*/ f75 1 f40"/>
                <a:gd name="f98" fmla="*/ f76 1 f40"/>
                <a:gd name="f99" fmla="*/ f77 f35 1"/>
                <a:gd name="f100" fmla="*/ f78 f35 1"/>
                <a:gd name="f101" fmla="*/ f80 f36 1"/>
                <a:gd name="f102" fmla="*/ f79 f36 1"/>
                <a:gd name="f103" fmla="*/ f82 f35 1"/>
                <a:gd name="f104" fmla="*/ f83 f36 1"/>
                <a:gd name="f105" fmla="*/ f84 f35 1"/>
                <a:gd name="f106" fmla="*/ f85 f36 1"/>
                <a:gd name="f107" fmla="*/ f86 f35 1"/>
                <a:gd name="f108" fmla="*/ f87 f36 1"/>
                <a:gd name="f109" fmla="*/ f88 f35 1"/>
                <a:gd name="f110" fmla="*/ f89 f36 1"/>
                <a:gd name="f111" fmla="*/ f90 f35 1"/>
                <a:gd name="f112" fmla="*/ f91 f35 1"/>
                <a:gd name="f113" fmla="*/ f92 f35 1"/>
                <a:gd name="f114" fmla="*/ f93 f35 1"/>
                <a:gd name="f115" fmla="*/ f94 f36 1"/>
                <a:gd name="f116" fmla="*/ f95 f36 1"/>
                <a:gd name="f117" fmla="*/ f96 f35 1"/>
                <a:gd name="f118" fmla="*/ f97 f35 1"/>
                <a:gd name="f119" fmla="*/ f98 f3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81">
                  <a:pos x="f103" y="f104"/>
                </a:cxn>
                <a:cxn ang="f81">
                  <a:pos x="f105" y="f106"/>
                </a:cxn>
                <a:cxn ang="f81">
                  <a:pos x="f107" y="f108"/>
                </a:cxn>
                <a:cxn ang="f81">
                  <a:pos x="f109" y="f110"/>
                </a:cxn>
                <a:cxn ang="f81">
                  <a:pos x="f111" y="f108"/>
                </a:cxn>
                <a:cxn ang="f81">
                  <a:pos x="f112" y="f106"/>
                </a:cxn>
                <a:cxn ang="f81">
                  <a:pos x="f113" y="f104"/>
                </a:cxn>
                <a:cxn ang="f81">
                  <a:pos x="f114" y="f115"/>
                </a:cxn>
                <a:cxn ang="f81">
                  <a:pos x="f114" y="f116"/>
                </a:cxn>
                <a:cxn ang="f81">
                  <a:pos x="f117" y="f116"/>
                </a:cxn>
                <a:cxn ang="f81">
                  <a:pos x="f118" y="f116"/>
                </a:cxn>
                <a:cxn ang="f81">
                  <a:pos x="f119" y="f116"/>
                </a:cxn>
                <a:cxn ang="f81">
                  <a:pos x="f119" y="f115"/>
                </a:cxn>
                <a:cxn ang="f81">
                  <a:pos x="f103" y="f104"/>
                </a:cxn>
              </a:cxnLst>
              <a:rect l="f99" t="f102" r="f100" b="f101"/>
              <a:pathLst>
                <a:path w="861" h="295">
                  <a:moveTo>
                    <a:pt x="f8" y="f9"/>
                  </a:moveTo>
                  <a:cubicBezTo>
                    <a:pt x="f10" y="f11"/>
                    <a:pt x="f12" y="f13"/>
                    <a:pt x="f14" y="f15"/>
                  </a:cubicBezTo>
                  <a:cubicBezTo>
                    <a:pt x="f16" y="f17"/>
                    <a:pt x="f18" y="f5"/>
                    <a:pt x="f18" y="f5"/>
                  </a:cubicBezTo>
                  <a:cubicBezTo>
                    <a:pt x="f19" y="f20"/>
                    <a:pt x="f19" y="f20"/>
                    <a:pt x="f19" y="f20"/>
                  </a:cubicBezTo>
                  <a:cubicBezTo>
                    <a:pt x="f21" y="f5"/>
                    <a:pt x="f21" y="f5"/>
                    <a:pt x="f21" y="f5"/>
                  </a:cubicBezTo>
                  <a:cubicBezTo>
                    <a:pt x="f21" y="f5"/>
                    <a:pt x="f22" y="f17"/>
                    <a:pt x="f23" y="f15"/>
                  </a:cubicBezTo>
                  <a:cubicBezTo>
                    <a:pt x="f24" y="f13"/>
                    <a:pt x="f25" y="f11"/>
                    <a:pt x="f26" y="f9"/>
                  </a:cubicBezTo>
                  <a:cubicBezTo>
                    <a:pt x="f27" y="f28"/>
                    <a:pt x="f5" y="f29"/>
                    <a:pt x="f5" y="f30"/>
                  </a:cubicBezTo>
                  <a:cubicBezTo>
                    <a:pt x="f5" y="f7"/>
                    <a:pt x="f5" y="f7"/>
                    <a:pt x="f5" y="f7"/>
                  </a:cubicBezTo>
                  <a:cubicBezTo>
                    <a:pt x="f31" y="f7"/>
                    <a:pt x="f31" y="f7"/>
                    <a:pt x="f31" y="f7"/>
                  </a:cubicBezTo>
                  <a:cubicBezTo>
                    <a:pt x="f32" y="f7"/>
                    <a:pt x="f32" y="f7"/>
                    <a:pt x="f32" y="f7"/>
                  </a:cubicBezTo>
                  <a:cubicBezTo>
                    <a:pt x="f6" y="f7"/>
                    <a:pt x="f6" y="f7"/>
                    <a:pt x="f6" y="f7"/>
                  </a:cubicBezTo>
                  <a:cubicBezTo>
                    <a:pt x="f6" y="f7"/>
                    <a:pt x="f6" y="f7"/>
                    <a:pt x="f6" y="f30"/>
                  </a:cubicBezTo>
                  <a:cubicBezTo>
                    <a:pt x="f6" y="f29"/>
                    <a:pt x="f33" y="f28"/>
                    <a:pt x="f8" y="f9"/>
                  </a:cubicBezTo>
                  <a:close/>
                </a:path>
              </a:pathLst>
            </a:custGeom>
            <a:solidFill>
              <a:srgbClr val="D2D3D5"/>
            </a:solidFill>
            <a:ln cap="flat">
              <a:noFill/>
              <a:prstDash val="solid"/>
            </a:ln>
          </p:spPr>
          <p:txBody>
            <a:bodyPr vert="horz" wrap="square" lIns="45701" tIns="22850" rIns="45701" bIns="2285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d-ID" sz="2400" b="0" i="0" u="none" strike="noStrike" kern="1200" cap="none" spc="0" baseline="0">
                <a:solidFill>
                  <a:srgbClr val="44546A"/>
                </a:solidFill>
                <a:uFillTx/>
                <a:latin typeface="Roboto Regular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FA2E26D-B776-25E5-8CB8-36AEB76F229E}"/>
                </a:ext>
              </a:extLst>
            </p:cNvPr>
            <p:cNvSpPr/>
            <p:nvPr/>
          </p:nvSpPr>
          <p:spPr>
            <a:xfrm>
              <a:off x="9024963" y="1649376"/>
              <a:ext cx="65498" cy="66111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2C2C2C"/>
            </a:solidFill>
            <a:ln cap="flat">
              <a:noFill/>
              <a:prstDash val="solid"/>
            </a:ln>
          </p:spPr>
          <p:txBody>
            <a:bodyPr vert="horz" wrap="square" lIns="45701" tIns="22850" rIns="45701" bIns="2285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d-ID" sz="2400" b="0" i="0" u="none" strike="noStrike" kern="1200" cap="none" spc="0" baseline="0">
                <a:solidFill>
                  <a:srgbClr val="44546A"/>
                </a:solidFill>
                <a:uFillTx/>
                <a:latin typeface="Roboto Regular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C47817B-2F7D-45C8-9121-81561082D210}"/>
                </a:ext>
              </a:extLst>
            </p:cNvPr>
            <p:cNvSpPr/>
            <p:nvPr/>
          </p:nvSpPr>
          <p:spPr>
            <a:xfrm>
              <a:off x="9024963" y="1645106"/>
              <a:ext cx="65498" cy="66111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0A0A0A"/>
            </a:solidFill>
            <a:ln cap="flat">
              <a:noFill/>
              <a:prstDash val="solid"/>
            </a:ln>
          </p:spPr>
          <p:txBody>
            <a:bodyPr vert="horz" wrap="square" lIns="45701" tIns="22850" rIns="45701" bIns="2285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d-ID" sz="2400" b="0" i="0" u="none" strike="noStrike" kern="1200" cap="none" spc="0" baseline="0">
                <a:solidFill>
                  <a:srgbClr val="44546A"/>
                </a:solidFill>
                <a:uFillTx/>
                <a:latin typeface="Roboto Regular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5230033-7B82-B202-2E01-878AECCF0395}"/>
                </a:ext>
              </a:extLst>
            </p:cNvPr>
            <p:cNvSpPr/>
            <p:nvPr/>
          </p:nvSpPr>
          <p:spPr>
            <a:xfrm>
              <a:off x="9035524" y="1655768"/>
              <a:ext cx="44366" cy="42656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000000"/>
            </a:solidFill>
            <a:ln cap="flat">
              <a:noFill/>
              <a:prstDash val="solid"/>
            </a:ln>
          </p:spPr>
          <p:txBody>
            <a:bodyPr vert="horz" wrap="square" lIns="45701" tIns="22850" rIns="45701" bIns="2285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d-ID" sz="2400" b="0" i="0" u="none" strike="noStrike" kern="1200" cap="none" spc="0" baseline="0">
                <a:solidFill>
                  <a:srgbClr val="44546A"/>
                </a:solidFill>
                <a:uFillTx/>
                <a:latin typeface="Roboto Regular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D881E5-1070-EFA7-A334-C4C8B7EB50BD}"/>
                </a:ext>
              </a:extLst>
            </p:cNvPr>
            <p:cNvSpPr/>
            <p:nvPr/>
          </p:nvSpPr>
          <p:spPr>
            <a:xfrm>
              <a:off x="9048198" y="1664299"/>
              <a:ext cx="21131" cy="25594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2C99B4"/>
            </a:solidFill>
            <a:ln cap="flat">
              <a:noFill/>
              <a:prstDash val="solid"/>
            </a:ln>
          </p:spPr>
          <p:txBody>
            <a:bodyPr vert="horz" wrap="square" lIns="45701" tIns="22850" rIns="45701" bIns="2285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d-ID" sz="2400" b="0" i="0" u="none" strike="noStrike" kern="1200" cap="none" spc="0" baseline="0">
                <a:solidFill>
                  <a:srgbClr val="44546A"/>
                </a:solidFill>
                <a:uFillTx/>
                <a:latin typeface="Roboto Regular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645FB62-022F-B810-B75C-38C4709C9460}"/>
                </a:ext>
              </a:extLst>
            </p:cNvPr>
            <p:cNvSpPr/>
            <p:nvPr/>
          </p:nvSpPr>
          <p:spPr>
            <a:xfrm>
              <a:off x="9054535" y="1674970"/>
              <a:ext cx="6336" cy="640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solidFill>
              <a:srgbClr val="FFFFFF"/>
            </a:solidFill>
            <a:ln cap="flat">
              <a:noFill/>
              <a:prstDash val="solid"/>
            </a:ln>
          </p:spPr>
          <p:txBody>
            <a:bodyPr vert="horz" wrap="square" lIns="45701" tIns="22850" rIns="45701" bIns="2285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d-ID" sz="2400" b="0" i="0" u="none" strike="noStrike" kern="1200" cap="none" spc="0" baseline="0">
                <a:solidFill>
                  <a:srgbClr val="44546A"/>
                </a:solidFill>
                <a:uFillTx/>
                <a:latin typeface="Roboto Regular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6857AFB4-8A7D-4A11-D789-4728ED4D9370}"/>
                </a:ext>
              </a:extLst>
            </p:cNvPr>
            <p:cNvSpPr/>
            <p:nvPr/>
          </p:nvSpPr>
          <p:spPr>
            <a:xfrm>
              <a:off x="8236887" y="4876193"/>
              <a:ext cx="1312045" cy="56091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96"/>
                <a:gd name="f7" fmla="val 295"/>
                <a:gd name="f8" fmla="val 10"/>
                <a:gd name="f9" fmla="val 573"/>
                <a:gd name="f10" fmla="val 2"/>
                <a:gd name="f11" fmla="val 431"/>
                <a:gd name="f12" fmla="val 4"/>
                <a:gd name="f13" fmla="val 147"/>
                <a:gd name="f14" fmla="val 130"/>
                <a:gd name="f15" fmla="val 177"/>
                <a:gd name="f16" fmla="val 124"/>
                <a:gd name="f17" fmla="val 224"/>
                <a:gd name="f18" fmla="val 117"/>
                <a:gd name="f19" fmla="val 271"/>
                <a:gd name="f20" fmla="val 102"/>
                <a:gd name="f21" fmla="val 268"/>
                <a:gd name="f22" fmla="val 72"/>
                <a:gd name="f23" fmla="val 274"/>
                <a:gd name="f24" fmla="val 42"/>
                <a:gd name="f25" fmla="val 280"/>
                <a:gd name="f26" fmla="val 287"/>
                <a:gd name="f27" fmla="val 291"/>
                <a:gd name="f28" fmla="val 379"/>
                <a:gd name="f29" fmla="val 432"/>
                <a:gd name="f30" fmla="+- 0 0 -90"/>
                <a:gd name="f31" fmla="*/ f3 1 696"/>
                <a:gd name="f32" fmla="*/ f4 1 295"/>
                <a:gd name="f33" fmla="+- f7 0 f5"/>
                <a:gd name="f34" fmla="+- f6 0 f5"/>
                <a:gd name="f35" fmla="*/ f30 f0 1"/>
                <a:gd name="f36" fmla="*/ f34 1 696"/>
                <a:gd name="f37" fmla="*/ f33 1 295"/>
                <a:gd name="f38" fmla="*/ 696 f34 1"/>
                <a:gd name="f39" fmla="*/ 10 f33 1"/>
                <a:gd name="f40" fmla="*/ 573 f34 1"/>
                <a:gd name="f41" fmla="*/ 2 f33 1"/>
                <a:gd name="f42" fmla="*/ 431 f34 1"/>
                <a:gd name="f43" fmla="*/ 4 f33 1"/>
                <a:gd name="f44" fmla="*/ 147 f34 1"/>
                <a:gd name="f45" fmla="*/ 0 f33 1"/>
                <a:gd name="f46" fmla="*/ 124 f34 1"/>
                <a:gd name="f47" fmla="*/ 224 f33 1"/>
                <a:gd name="f48" fmla="*/ 72 f34 1"/>
                <a:gd name="f49" fmla="*/ 274 f33 1"/>
                <a:gd name="f50" fmla="*/ 0 f34 1"/>
                <a:gd name="f51" fmla="*/ 291 f33 1"/>
                <a:gd name="f52" fmla="*/ 295 f33 1"/>
                <a:gd name="f53" fmla="*/ 379 f34 1"/>
                <a:gd name="f54" fmla="*/ 432 f34 1"/>
                <a:gd name="f55" fmla="*/ f35 1 f2"/>
                <a:gd name="f56" fmla="*/ f38 1 696"/>
                <a:gd name="f57" fmla="*/ f39 1 295"/>
                <a:gd name="f58" fmla="*/ f40 1 696"/>
                <a:gd name="f59" fmla="*/ f41 1 295"/>
                <a:gd name="f60" fmla="*/ f42 1 696"/>
                <a:gd name="f61" fmla="*/ f43 1 295"/>
                <a:gd name="f62" fmla="*/ f44 1 696"/>
                <a:gd name="f63" fmla="*/ f45 1 295"/>
                <a:gd name="f64" fmla="*/ f46 1 696"/>
                <a:gd name="f65" fmla="*/ f47 1 295"/>
                <a:gd name="f66" fmla="*/ f48 1 696"/>
                <a:gd name="f67" fmla="*/ f49 1 295"/>
                <a:gd name="f68" fmla="*/ f50 1 696"/>
                <a:gd name="f69" fmla="*/ f51 1 295"/>
                <a:gd name="f70" fmla="*/ f52 1 295"/>
                <a:gd name="f71" fmla="*/ f53 1 696"/>
                <a:gd name="f72" fmla="*/ f54 1 696"/>
                <a:gd name="f73" fmla="*/ 0 1 f36"/>
                <a:gd name="f74" fmla="*/ f6 1 f36"/>
                <a:gd name="f75" fmla="*/ 0 1 f37"/>
                <a:gd name="f76" fmla="*/ f7 1 f37"/>
                <a:gd name="f77" fmla="+- f55 0 f1"/>
                <a:gd name="f78" fmla="*/ f56 1 f36"/>
                <a:gd name="f79" fmla="*/ f57 1 f37"/>
                <a:gd name="f80" fmla="*/ f58 1 f36"/>
                <a:gd name="f81" fmla="*/ f59 1 f37"/>
                <a:gd name="f82" fmla="*/ f60 1 f36"/>
                <a:gd name="f83" fmla="*/ f61 1 f37"/>
                <a:gd name="f84" fmla="*/ f62 1 f36"/>
                <a:gd name="f85" fmla="*/ f63 1 f37"/>
                <a:gd name="f86" fmla="*/ f64 1 f36"/>
                <a:gd name="f87" fmla="*/ f65 1 f37"/>
                <a:gd name="f88" fmla="*/ f66 1 f36"/>
                <a:gd name="f89" fmla="*/ f67 1 f37"/>
                <a:gd name="f90" fmla="*/ f68 1 f36"/>
                <a:gd name="f91" fmla="*/ f69 1 f37"/>
                <a:gd name="f92" fmla="*/ f70 1 f37"/>
                <a:gd name="f93" fmla="*/ f71 1 f36"/>
                <a:gd name="f94" fmla="*/ f72 1 f36"/>
                <a:gd name="f95" fmla="*/ f73 f31 1"/>
                <a:gd name="f96" fmla="*/ f74 f31 1"/>
                <a:gd name="f97" fmla="*/ f76 f32 1"/>
                <a:gd name="f98" fmla="*/ f75 f32 1"/>
                <a:gd name="f99" fmla="*/ f78 f31 1"/>
                <a:gd name="f100" fmla="*/ f79 f32 1"/>
                <a:gd name="f101" fmla="*/ f80 f31 1"/>
                <a:gd name="f102" fmla="*/ f81 f32 1"/>
                <a:gd name="f103" fmla="*/ f82 f31 1"/>
                <a:gd name="f104" fmla="*/ f83 f32 1"/>
                <a:gd name="f105" fmla="*/ f84 f31 1"/>
                <a:gd name="f106" fmla="*/ f85 f32 1"/>
                <a:gd name="f107" fmla="*/ f86 f31 1"/>
                <a:gd name="f108" fmla="*/ f87 f32 1"/>
                <a:gd name="f109" fmla="*/ f88 f31 1"/>
                <a:gd name="f110" fmla="*/ f89 f32 1"/>
                <a:gd name="f111" fmla="*/ f90 f31 1"/>
                <a:gd name="f112" fmla="*/ f91 f32 1"/>
                <a:gd name="f113" fmla="*/ f92 f32 1"/>
                <a:gd name="f114" fmla="*/ f93 f31 1"/>
                <a:gd name="f115" fmla="*/ f94 f31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7">
                  <a:pos x="f99" y="f100"/>
                </a:cxn>
                <a:cxn ang="f77">
                  <a:pos x="f101" y="f102"/>
                </a:cxn>
                <a:cxn ang="f77">
                  <a:pos x="f103" y="f104"/>
                </a:cxn>
                <a:cxn ang="f77">
                  <a:pos x="f105" y="f106"/>
                </a:cxn>
                <a:cxn ang="f77">
                  <a:pos x="f107" y="f108"/>
                </a:cxn>
                <a:cxn ang="f77">
                  <a:pos x="f109" y="f110"/>
                </a:cxn>
                <a:cxn ang="f77">
                  <a:pos x="f111" y="f112"/>
                </a:cxn>
                <a:cxn ang="f77">
                  <a:pos x="f111" y="f113"/>
                </a:cxn>
                <a:cxn ang="f77">
                  <a:pos x="f114" y="f113"/>
                </a:cxn>
                <a:cxn ang="f77">
                  <a:pos x="f115" y="f113"/>
                </a:cxn>
                <a:cxn ang="f77">
                  <a:pos x="f99" y="f100"/>
                </a:cxn>
              </a:cxnLst>
              <a:rect l="f95" t="f98" r="f96" b="f97"/>
              <a:pathLst>
                <a:path w="696" h="295">
                  <a:moveTo>
                    <a:pt x="f6" y="f8"/>
                  </a:moveTo>
                  <a:cubicBezTo>
                    <a:pt x="f9" y="f10"/>
                    <a:pt x="f9" y="f10"/>
                    <a:pt x="f9" y="f10"/>
                  </a:cubicBezTo>
                  <a:cubicBezTo>
                    <a:pt x="f11" y="f12"/>
                    <a:pt x="f11" y="f12"/>
                    <a:pt x="f11" y="f12"/>
                  </a:cubicBezTo>
                  <a:cubicBezTo>
                    <a:pt x="f13" y="f5"/>
                    <a:pt x="f13" y="f5"/>
                    <a:pt x="f13" y="f5"/>
                  </a:cubicBezTo>
                  <a:cubicBezTo>
                    <a:pt x="f13" y="f5"/>
                    <a:pt x="f14" y="f15"/>
                    <a:pt x="f16" y="f17"/>
                  </a:cubicBezTo>
                  <a:cubicBezTo>
                    <a:pt x="f18" y="f19"/>
                    <a:pt x="f20" y="f21"/>
                    <a:pt x="f22" y="f23"/>
                  </a:cubicBezTo>
                  <a:cubicBezTo>
                    <a:pt x="f24" y="f25"/>
                    <a:pt x="f5" y="f26"/>
                    <a:pt x="f5" y="f27"/>
                  </a:cubicBezTo>
                  <a:cubicBezTo>
                    <a:pt x="f5" y="f7"/>
                    <a:pt x="f5" y="f7"/>
                    <a:pt x="f5" y="f7"/>
                  </a:cubicBezTo>
                  <a:cubicBezTo>
                    <a:pt x="f28" y="f7"/>
                    <a:pt x="f28" y="f7"/>
                    <a:pt x="f28" y="f7"/>
                  </a:cubicBezTo>
                  <a:cubicBezTo>
                    <a:pt x="f29" y="f7"/>
                    <a:pt x="f29" y="f7"/>
                    <a:pt x="f29" y="f7"/>
                  </a:cubicBezTo>
                  <a:lnTo>
                    <a:pt x="f6" y="f8"/>
                  </a:lnTo>
                  <a:close/>
                </a:path>
              </a:pathLst>
            </a:custGeom>
            <a:solidFill>
              <a:srgbClr val="A8A9AA"/>
            </a:solidFill>
            <a:ln cap="flat">
              <a:noFill/>
              <a:prstDash val="solid"/>
            </a:ln>
          </p:spPr>
          <p:txBody>
            <a:bodyPr vert="horz" wrap="square" lIns="45701" tIns="22850" rIns="45701" bIns="2285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d-ID" sz="2400" b="0" i="0" u="none" strike="noStrike" kern="1200" cap="none" spc="0" baseline="0">
                <a:solidFill>
                  <a:srgbClr val="44546A"/>
                </a:solidFill>
                <a:uFillTx/>
                <a:latin typeface="Roboto Regular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A7A1CCD-984D-C5F6-056C-A0C402A3780B}"/>
                </a:ext>
              </a:extLst>
            </p:cNvPr>
            <p:cNvSpPr/>
            <p:nvPr/>
          </p:nvSpPr>
          <p:spPr>
            <a:xfrm>
              <a:off x="6669203" y="4483769"/>
              <a:ext cx="4777017" cy="45853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537"/>
                <a:gd name="f7" fmla="val 241"/>
                <a:gd name="f8" fmla="val 170"/>
                <a:gd name="f9" fmla="val 209"/>
                <a:gd name="f10" fmla="val 32"/>
                <a:gd name="f11" fmla="val 71"/>
                <a:gd name="f12" fmla="val 2467"/>
                <a:gd name="f13" fmla="val 2506"/>
                <a:gd name="f14" fmla="+- 0 0 -90"/>
                <a:gd name="f15" fmla="*/ f3 1 2537"/>
                <a:gd name="f16" fmla="*/ f4 1 241"/>
                <a:gd name="f17" fmla="+- f7 0 f5"/>
                <a:gd name="f18" fmla="+- f6 0 f5"/>
                <a:gd name="f19" fmla="*/ f14 f0 1"/>
                <a:gd name="f20" fmla="*/ f18 1 2537"/>
                <a:gd name="f21" fmla="*/ f17 1 241"/>
                <a:gd name="f22" fmla="*/ 0 f18 1"/>
                <a:gd name="f23" fmla="*/ 0 f17 1"/>
                <a:gd name="f24" fmla="*/ 170 f17 1"/>
                <a:gd name="f25" fmla="*/ 71 f18 1"/>
                <a:gd name="f26" fmla="*/ 241 f17 1"/>
                <a:gd name="f27" fmla="*/ 2467 f18 1"/>
                <a:gd name="f28" fmla="*/ 2537 f18 1"/>
                <a:gd name="f29" fmla="*/ f19 1 f2"/>
                <a:gd name="f30" fmla="*/ f22 1 2537"/>
                <a:gd name="f31" fmla="*/ f23 1 241"/>
                <a:gd name="f32" fmla="*/ f24 1 241"/>
                <a:gd name="f33" fmla="*/ f25 1 2537"/>
                <a:gd name="f34" fmla="*/ f26 1 241"/>
                <a:gd name="f35" fmla="*/ f27 1 2537"/>
                <a:gd name="f36" fmla="*/ f28 1 2537"/>
                <a:gd name="f37" fmla="*/ 0 1 f20"/>
                <a:gd name="f38" fmla="*/ f6 1 f20"/>
                <a:gd name="f39" fmla="*/ 0 1 f21"/>
                <a:gd name="f40" fmla="*/ f7 1 f21"/>
                <a:gd name="f41" fmla="+- f29 0 f1"/>
                <a:gd name="f42" fmla="*/ f30 1 f20"/>
                <a:gd name="f43" fmla="*/ f31 1 f21"/>
                <a:gd name="f44" fmla="*/ f32 1 f21"/>
                <a:gd name="f45" fmla="*/ f33 1 f20"/>
                <a:gd name="f46" fmla="*/ f34 1 f21"/>
                <a:gd name="f47" fmla="*/ f35 1 f20"/>
                <a:gd name="f48" fmla="*/ f36 1 f20"/>
                <a:gd name="f49" fmla="*/ f37 f15 1"/>
                <a:gd name="f50" fmla="*/ f38 f15 1"/>
                <a:gd name="f51" fmla="*/ f40 f16 1"/>
                <a:gd name="f52" fmla="*/ f39 f16 1"/>
                <a:gd name="f53" fmla="*/ f42 f15 1"/>
                <a:gd name="f54" fmla="*/ f43 f16 1"/>
                <a:gd name="f55" fmla="*/ f44 f16 1"/>
                <a:gd name="f56" fmla="*/ f45 f15 1"/>
                <a:gd name="f57" fmla="*/ f46 f16 1"/>
                <a:gd name="f58" fmla="*/ f47 f15 1"/>
                <a:gd name="f59" fmla="*/ f48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1">
                  <a:pos x="f53" y="f54"/>
                </a:cxn>
                <a:cxn ang="f41">
                  <a:pos x="f53" y="f55"/>
                </a:cxn>
                <a:cxn ang="f41">
                  <a:pos x="f56" y="f57"/>
                </a:cxn>
                <a:cxn ang="f41">
                  <a:pos x="f58" y="f57"/>
                </a:cxn>
                <a:cxn ang="f41">
                  <a:pos x="f59" y="f55"/>
                </a:cxn>
                <a:cxn ang="f41">
                  <a:pos x="f59" y="f54"/>
                </a:cxn>
                <a:cxn ang="f41">
                  <a:pos x="f53" y="f54"/>
                </a:cxn>
              </a:cxnLst>
              <a:rect l="f49" t="f52" r="f50" b="f51"/>
              <a:pathLst>
                <a:path w="2537" h="241">
                  <a:moveTo>
                    <a:pt x="f5" y="f5"/>
                  </a:moveTo>
                  <a:cubicBezTo>
                    <a:pt x="f5" y="f8"/>
                    <a:pt x="f5" y="f8"/>
                    <a:pt x="f5" y="f8"/>
                  </a:cubicBezTo>
                  <a:cubicBezTo>
                    <a:pt x="f5" y="f9"/>
                    <a:pt x="f10" y="f7"/>
                    <a:pt x="f11" y="f7"/>
                  </a:cubicBezTo>
                  <a:cubicBezTo>
                    <a:pt x="f12" y="f7"/>
                    <a:pt x="f12" y="f7"/>
                    <a:pt x="f12" y="f7"/>
                  </a:cubicBezTo>
                  <a:cubicBezTo>
                    <a:pt x="f13" y="f7"/>
                    <a:pt x="f6" y="f9"/>
                    <a:pt x="f6" y="f8"/>
                  </a:cubicBezTo>
                  <a:cubicBezTo>
                    <a:pt x="f6" y="f5"/>
                    <a:pt x="f6" y="f5"/>
                    <a:pt x="f6" y="f5"/>
                  </a:cubicBezTo>
                  <a:lnTo>
                    <a:pt x="f5" y="f5"/>
                  </a:lnTo>
                  <a:close/>
                </a:path>
              </a:pathLst>
            </a:custGeom>
            <a:solidFill>
              <a:srgbClr val="D2D3D5"/>
            </a:solidFill>
            <a:ln cap="flat">
              <a:noFill/>
              <a:prstDash val="solid"/>
            </a:ln>
          </p:spPr>
          <p:txBody>
            <a:bodyPr vert="horz" wrap="square" lIns="45701" tIns="22850" rIns="45701" bIns="2285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id-ID" sz="2400" b="0" i="0" u="none" strike="noStrike" kern="1200" cap="none" spc="0" baseline="0">
                <a:solidFill>
                  <a:srgbClr val="44546A"/>
                </a:solidFill>
                <a:uFillTx/>
                <a:latin typeface="Roboto Regular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7C47AF7-82CD-C563-476D-18554A72DE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6154" y="3132271"/>
            <a:ext cx="4606855" cy="25191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41953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FC6254C-8435-C361-25F6-366A753A7CA3}"/>
              </a:ext>
            </a:extLst>
          </p:cNvPr>
          <p:cNvSpPr/>
          <p:nvPr/>
        </p:nvSpPr>
        <p:spPr>
          <a:xfrm>
            <a:off x="750498" y="1555191"/>
            <a:ext cx="5991618" cy="4027108"/>
          </a:xfrm>
          <a:prstGeom prst="roundRect">
            <a:avLst>
              <a:gd name="adj" fmla="val 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>
            <a:outerShdw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F57635-8CB4-0217-D2BF-252D23C8875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20051" y="463298"/>
            <a:ext cx="7798916" cy="606340"/>
          </a:xfrm>
        </p:spPr>
        <p:txBody>
          <a:bodyPr/>
          <a:lstStyle/>
          <a:p>
            <a:r>
              <a:rPr lang="en-US" sz="3200" cap="small" spc="300" dirty="0">
                <a:solidFill>
                  <a:srgbClr val="158FDD"/>
                </a:solidFill>
                <a:latin typeface="Montserrat" panose="02000505000000020004" pitchFamily="2" charset="77"/>
              </a:rPr>
              <a:t>Measuring and managing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ED3CFB4-9618-1BFE-BB2E-AEC2275A2E7C}"/>
              </a:ext>
            </a:extLst>
          </p:cNvPr>
          <p:cNvSpPr txBox="1"/>
          <p:nvPr/>
        </p:nvSpPr>
        <p:spPr>
          <a:xfrm>
            <a:off x="931653" y="1742536"/>
            <a:ext cx="5693433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cs typeface="Calibri" panose="020F0502020204030204" pitchFamily="34" charset="0"/>
              </a:rPr>
              <a:t>Identify a reporting platform to manage and analyse performance against your sustainability strategy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5BF40D0-1B80-FAAA-0697-571D7EFB12DC}"/>
              </a:ext>
            </a:extLst>
          </p:cNvPr>
          <p:cNvSpPr txBox="1"/>
          <p:nvPr/>
        </p:nvSpPr>
        <p:spPr>
          <a:xfrm>
            <a:off x="931653" y="2468570"/>
            <a:ext cx="5693433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cs typeface="Calibri" panose="020F0502020204030204" pitchFamily="34" charset="0"/>
              </a:rPr>
              <a:t>Adapt it to </a:t>
            </a:r>
            <a:r>
              <a:rPr lang="en-GB" sz="1600" b="1" dirty="0">
                <a:solidFill>
                  <a:schemeClr val="bg1"/>
                </a:solidFill>
                <a:cs typeface="Calibri" panose="020F0502020204030204" pitchFamily="34" charset="0"/>
              </a:rPr>
              <a:t>your sustainability strategy</a:t>
            </a:r>
            <a:r>
              <a:rPr lang="en-GB" sz="1600" dirty="0">
                <a:solidFill>
                  <a:schemeClr val="bg1"/>
                </a:solidFill>
                <a:cs typeface="Calibri" panose="020F0502020204030204" pitchFamily="34" charset="0"/>
              </a:rPr>
              <a:t> across </a:t>
            </a:r>
            <a:r>
              <a:rPr lang="en-GB" sz="1600" b="1" dirty="0">
                <a:solidFill>
                  <a:schemeClr val="bg1"/>
                </a:solidFill>
                <a:cs typeface="Calibri" panose="020F0502020204030204" pitchFamily="34" charset="0"/>
              </a:rPr>
              <a:t>all your priority areas and KPIs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E2EF3AC-7E85-03E0-79EB-715B764BE087}"/>
              </a:ext>
            </a:extLst>
          </p:cNvPr>
          <p:cNvSpPr txBox="1"/>
          <p:nvPr/>
        </p:nvSpPr>
        <p:spPr>
          <a:xfrm>
            <a:off x="854015" y="3117840"/>
            <a:ext cx="5888101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cs typeface="Calibri" panose="020F0502020204030204" pitchFamily="34" charset="0"/>
              </a:rPr>
              <a:t>Gather </a:t>
            </a:r>
            <a:r>
              <a:rPr lang="en-GB" sz="1600" b="1" dirty="0">
                <a:solidFill>
                  <a:schemeClr val="bg1"/>
                </a:solidFill>
                <a:cs typeface="Calibri" panose="020F0502020204030204" pitchFamily="34" charset="0"/>
              </a:rPr>
              <a:t>granular data deep</a:t>
            </a:r>
            <a:r>
              <a:rPr lang="en-GB" sz="1600" dirty="0">
                <a:solidFill>
                  <a:schemeClr val="bg1"/>
                </a:solidFill>
                <a:cs typeface="Calibri" panose="020F0502020204030204" pitchFamily="34" charset="0"/>
              </a:rPr>
              <a:t> into your organisation, client projects and supply chain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FBA533E-44F2-FBB2-C1B2-7A9E27A4144B}"/>
              </a:ext>
            </a:extLst>
          </p:cNvPr>
          <p:cNvSpPr txBox="1"/>
          <p:nvPr/>
        </p:nvSpPr>
        <p:spPr>
          <a:xfrm>
            <a:off x="854015" y="3887915"/>
            <a:ext cx="11004611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cs typeface="Calibri" panose="020F0502020204030204" pitchFamily="34" charset="0"/>
              </a:rPr>
              <a:t>Provides </a:t>
            </a:r>
            <a:r>
              <a:rPr lang="en-GB" sz="1600" b="1" dirty="0">
                <a:solidFill>
                  <a:schemeClr val="bg1"/>
                </a:solidFill>
                <a:cs typeface="Calibri" panose="020F0502020204030204" pitchFamily="34" charset="0"/>
              </a:rPr>
              <a:t>real-time verifiable </a:t>
            </a:r>
            <a:r>
              <a:rPr lang="en-GB" sz="1600" dirty="0">
                <a:solidFill>
                  <a:schemeClr val="bg1"/>
                </a:solidFill>
                <a:cs typeface="Calibri" panose="020F0502020204030204" pitchFamily="34" charset="0"/>
              </a:rPr>
              <a:t>data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E46E0D9-63E6-E5E5-3732-399D6EBBE1A5}"/>
              </a:ext>
            </a:extLst>
          </p:cNvPr>
          <p:cNvSpPr txBox="1"/>
          <p:nvPr/>
        </p:nvSpPr>
        <p:spPr>
          <a:xfrm>
            <a:off x="854015" y="4581227"/>
            <a:ext cx="5771071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cs typeface="Calibri" panose="020F0502020204030204" pitchFamily="34" charset="0"/>
              </a:rPr>
              <a:t>Maximises sustainability benefits</a:t>
            </a:r>
            <a:r>
              <a:rPr lang="en-GB" sz="1600" dirty="0">
                <a:solidFill>
                  <a:schemeClr val="bg1"/>
                </a:solidFill>
                <a:cs typeface="Calibri" panose="020F0502020204030204" pitchFamily="34" charset="0"/>
              </a:rPr>
              <a:t> &amp; </a:t>
            </a:r>
            <a:r>
              <a:rPr lang="en-GB" sz="1600" b="1" dirty="0">
                <a:solidFill>
                  <a:schemeClr val="bg1"/>
                </a:solidFill>
                <a:cs typeface="Calibri" panose="020F0502020204030204" pitchFamily="34" charset="0"/>
              </a:rPr>
              <a:t>minimises</a:t>
            </a:r>
            <a:r>
              <a:rPr lang="en-GB" sz="1600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GB" sz="1600" b="1" dirty="0">
                <a:solidFill>
                  <a:schemeClr val="bg1"/>
                </a:solidFill>
                <a:cs typeface="Calibri" panose="020F0502020204030204" pitchFamily="34" charset="0"/>
              </a:rPr>
              <a:t>risks</a:t>
            </a:r>
            <a:r>
              <a:rPr lang="en-GB" sz="1600" dirty="0">
                <a:solidFill>
                  <a:schemeClr val="bg1"/>
                </a:solidFill>
                <a:cs typeface="Calibri" panose="020F0502020204030204" pitchFamily="34" charset="0"/>
              </a:rPr>
              <a:t> through shared </a:t>
            </a:r>
            <a:r>
              <a:rPr lang="en-GB" sz="1600" b="1" dirty="0">
                <a:solidFill>
                  <a:schemeClr val="bg1"/>
                </a:solidFill>
                <a:cs typeface="Calibri" panose="020F0502020204030204" pitchFamily="34" charset="0"/>
              </a:rPr>
              <a:t>accountability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5ACFF4-1148-5F14-42D6-9499645F4CD3}"/>
              </a:ext>
            </a:extLst>
          </p:cNvPr>
          <p:cNvSpPr txBox="1"/>
          <p:nvPr/>
        </p:nvSpPr>
        <p:spPr>
          <a:xfrm>
            <a:off x="7988060" y="1742536"/>
            <a:ext cx="35799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Provide ‘how to’ guidance </a:t>
            </a:r>
          </a:p>
          <a:p>
            <a:r>
              <a:rPr lang="en-GB" dirty="0"/>
              <a:t>Highlight why you need it</a:t>
            </a:r>
          </a:p>
          <a:p>
            <a:r>
              <a:rPr lang="en-GB" dirty="0"/>
              <a:t>Embed in procurement.</a:t>
            </a:r>
          </a:p>
          <a:p>
            <a:endParaRPr lang="en-GB" dirty="0"/>
          </a:p>
          <a:p>
            <a:r>
              <a:rPr lang="en-GB" b="1" i="1" dirty="0"/>
              <a:t>If you’re not already:</a:t>
            </a:r>
          </a:p>
          <a:p>
            <a:endParaRPr lang="en-GB" dirty="0"/>
          </a:p>
          <a:p>
            <a:r>
              <a:rPr lang="en-GB" dirty="0"/>
              <a:t>Work together on the ‘ask’ for the supply chain. </a:t>
            </a:r>
          </a:p>
          <a:p>
            <a:r>
              <a:rPr lang="en-GB" dirty="0"/>
              <a:t>Make it easier for them and, ultimately, get better data</a:t>
            </a:r>
          </a:p>
          <a:p>
            <a:endParaRPr lang="en-GB" dirty="0"/>
          </a:p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8425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8A716-70D3-694F-B308-0D45B6E00079}"/>
              </a:ext>
            </a:extLst>
          </p:cNvPr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260628" y="1982234"/>
            <a:ext cx="10165253" cy="2782114"/>
          </a:xfrm>
        </p:spPr>
        <p:txBody>
          <a:bodyPr/>
          <a:lstStyle/>
          <a:p>
            <a:r>
              <a:rPr lang="en-US" sz="4800" dirty="0"/>
              <a:t>Thank you</a:t>
            </a:r>
            <a:br>
              <a:rPr lang="en-US" sz="4800" dirty="0"/>
            </a:br>
            <a:r>
              <a:rPr lang="en-US" sz="3600" dirty="0"/>
              <a:t>Paul@supplychainschool.co.uk</a:t>
            </a:r>
            <a:br>
              <a:rPr lang="en-US" sz="4800" dirty="0"/>
            </a:br>
            <a:br>
              <a:rPr lang="en-US" sz="2800" dirty="0"/>
            </a:b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2CCDBF-103B-1545-BA3B-40C7225306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628" y="4795028"/>
            <a:ext cx="9677666" cy="432000"/>
          </a:xfrm>
        </p:spPr>
        <p:txBody>
          <a:bodyPr lIns="91440" tIns="45720" rIns="91440" bIns="45720" anchor="t"/>
          <a:lstStyle/>
          <a:p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76100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wearing a mask spraying water&#10;&#10;Description automatically generated">
            <a:extLst>
              <a:ext uri="{FF2B5EF4-FFF2-40B4-BE49-F238E27FC236}">
                <a16:creationId xmlns:a16="http://schemas.microsoft.com/office/drawing/2014/main" id="{81538D46-23A4-F696-51EF-79435EE638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9229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1921D-0306-F590-1BD6-3E97E95E3BB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316" y="5331695"/>
            <a:ext cx="6675626" cy="1425575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ESG Key Reporting</a:t>
            </a:r>
            <a:br>
              <a:rPr lang="en-US" sz="3600" b="1" dirty="0">
                <a:solidFill>
                  <a:schemeClr val="tx2"/>
                </a:solidFill>
              </a:rPr>
            </a:br>
            <a:r>
              <a:rPr lang="en-US" sz="3600" b="1" dirty="0">
                <a:solidFill>
                  <a:schemeClr val="tx2"/>
                </a:solidFill>
              </a:rPr>
              <a:t>Elements: </a:t>
            </a:r>
            <a:br>
              <a:rPr lang="en-US" sz="4000" b="1" dirty="0">
                <a:solidFill>
                  <a:schemeClr val="tx2"/>
                </a:solidFill>
              </a:rPr>
            </a:br>
            <a:r>
              <a:rPr lang="en-US" sz="3600" b="1" dirty="0">
                <a:solidFill>
                  <a:schemeClr val="tx2"/>
                </a:solidFill>
              </a:rPr>
              <a:t>Where are your biggest impacts</a:t>
            </a:r>
            <a:r>
              <a:rPr lang="en-US" sz="4000" b="1" dirty="0">
                <a:solidFill>
                  <a:schemeClr val="tx2"/>
                </a:solidFill>
              </a:rPr>
              <a:t>?</a:t>
            </a:r>
            <a:endParaRPr lang="en-GB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Round Diagonal Corner of Rectangle 2">
            <a:extLst>
              <a:ext uri="{FF2B5EF4-FFF2-40B4-BE49-F238E27FC236}">
                <a16:creationId xmlns:a16="http://schemas.microsoft.com/office/drawing/2014/main" id="{C23A6353-454A-3046-B3DF-336602BF8903}"/>
              </a:ext>
            </a:extLst>
          </p:cNvPr>
          <p:cNvSpPr/>
          <p:nvPr/>
        </p:nvSpPr>
        <p:spPr>
          <a:xfrm>
            <a:off x="4547743" y="163963"/>
            <a:ext cx="4072421" cy="114300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 Diagonal Corner of Rectangle 4">
            <a:extLst>
              <a:ext uri="{FF2B5EF4-FFF2-40B4-BE49-F238E27FC236}">
                <a16:creationId xmlns:a16="http://schemas.microsoft.com/office/drawing/2014/main" id="{03A39691-3DC6-AF41-A32B-8C710E1C7DBE}"/>
              </a:ext>
            </a:extLst>
          </p:cNvPr>
          <p:cNvSpPr/>
          <p:nvPr/>
        </p:nvSpPr>
        <p:spPr>
          <a:xfrm>
            <a:off x="8848764" y="137738"/>
            <a:ext cx="3048000" cy="1143000"/>
          </a:xfrm>
          <a:prstGeom prst="round2Diag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50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 Diagonal Corner of Rectangle 5">
            <a:extLst>
              <a:ext uri="{FF2B5EF4-FFF2-40B4-BE49-F238E27FC236}">
                <a16:creationId xmlns:a16="http://schemas.microsoft.com/office/drawing/2014/main" id="{1167D473-0BBF-784A-9C85-C60496E2B7FA}"/>
              </a:ext>
            </a:extLst>
          </p:cNvPr>
          <p:cNvSpPr/>
          <p:nvPr/>
        </p:nvSpPr>
        <p:spPr>
          <a:xfrm>
            <a:off x="300328" y="163963"/>
            <a:ext cx="4052636" cy="1143000"/>
          </a:xfrm>
          <a:prstGeom prst="round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891D31-A588-8F41-AF2F-0E9EDBC3EC06}"/>
              </a:ext>
            </a:extLst>
          </p:cNvPr>
          <p:cNvSpPr txBox="1"/>
          <p:nvPr/>
        </p:nvSpPr>
        <p:spPr>
          <a:xfrm>
            <a:off x="3228079" y="-219753"/>
            <a:ext cx="104868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0" b="1" dirty="0">
                <a:solidFill>
                  <a:schemeClr val="bg1"/>
                </a:solidFill>
                <a:latin typeface="Graphik Bold" panose="020B0503030202060203" pitchFamily="34" charset="77"/>
              </a:rPr>
              <a:t>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F2CE38-36E2-D84E-89C9-62BD6B6F3758}"/>
              </a:ext>
            </a:extLst>
          </p:cNvPr>
          <p:cNvSpPr txBox="1"/>
          <p:nvPr/>
        </p:nvSpPr>
        <p:spPr>
          <a:xfrm>
            <a:off x="7523389" y="-219753"/>
            <a:ext cx="109677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0" b="1" dirty="0">
                <a:solidFill>
                  <a:schemeClr val="bg1"/>
                </a:solidFill>
                <a:latin typeface="Graphik Bold" panose="020B0503030202060203" pitchFamily="34" charset="77"/>
              </a:rPr>
              <a:t>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9EFC33-E502-2D4D-919B-43D61A4D4D15}"/>
              </a:ext>
            </a:extLst>
          </p:cNvPr>
          <p:cNvSpPr txBox="1"/>
          <p:nvPr/>
        </p:nvSpPr>
        <p:spPr>
          <a:xfrm>
            <a:off x="10601217" y="-245804"/>
            <a:ext cx="1295547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0" b="1" dirty="0">
                <a:solidFill>
                  <a:schemeClr val="bg1"/>
                </a:solidFill>
                <a:latin typeface="Graphik Bold" panose="020B0503030202060203" pitchFamily="34" charset="77"/>
              </a:rPr>
              <a:t>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6E6262-C695-9B4D-9A32-8C083B79B2A1}"/>
              </a:ext>
            </a:extLst>
          </p:cNvPr>
          <p:cNvSpPr/>
          <p:nvPr/>
        </p:nvSpPr>
        <p:spPr>
          <a:xfrm>
            <a:off x="300328" y="1383163"/>
            <a:ext cx="4052636" cy="32328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Environmental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4C8F07-6D52-5649-B851-343BDE7D7828}"/>
              </a:ext>
            </a:extLst>
          </p:cNvPr>
          <p:cNvSpPr/>
          <p:nvPr/>
        </p:nvSpPr>
        <p:spPr>
          <a:xfrm>
            <a:off x="4547743" y="1395038"/>
            <a:ext cx="4072421" cy="304800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Social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394AB5-7A1D-5E40-83CD-F5FB6B0A156A}"/>
              </a:ext>
            </a:extLst>
          </p:cNvPr>
          <p:cNvSpPr/>
          <p:nvPr/>
        </p:nvSpPr>
        <p:spPr>
          <a:xfrm>
            <a:off x="8848764" y="1395038"/>
            <a:ext cx="3048000" cy="3048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50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Governance</a:t>
            </a:r>
          </a:p>
        </p:txBody>
      </p:sp>
      <p:pic>
        <p:nvPicPr>
          <p:cNvPr id="43" name="Graphic 42" descr="Deciduous tree with solid fill">
            <a:extLst>
              <a:ext uri="{FF2B5EF4-FFF2-40B4-BE49-F238E27FC236}">
                <a16:creationId xmlns:a16="http://schemas.microsoft.com/office/drawing/2014/main" id="{05286469-B134-424D-B8D5-EE9C06CD6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3187" y="323398"/>
            <a:ext cx="914400" cy="914400"/>
          </a:xfrm>
          <a:prstGeom prst="rect">
            <a:avLst/>
          </a:prstGeom>
        </p:spPr>
      </p:pic>
      <p:sp>
        <p:nvSpPr>
          <p:cNvPr id="44" name="Freeform 43">
            <a:extLst>
              <a:ext uri="{FF2B5EF4-FFF2-40B4-BE49-F238E27FC236}">
                <a16:creationId xmlns:a16="http://schemas.microsoft.com/office/drawing/2014/main" id="{2EE547B2-6123-8444-A246-B9C6BF9D0FAC}"/>
              </a:ext>
            </a:extLst>
          </p:cNvPr>
          <p:cNvSpPr>
            <a:spLocks noChangeAspect="1"/>
          </p:cNvSpPr>
          <p:nvPr/>
        </p:nvSpPr>
        <p:spPr>
          <a:xfrm>
            <a:off x="2587805" y="341883"/>
            <a:ext cx="429187" cy="203080"/>
          </a:xfrm>
          <a:custGeom>
            <a:avLst/>
            <a:gdLst>
              <a:gd name="connsiteX0" fmla="*/ 615355 w 1512168"/>
              <a:gd name="connsiteY0" fmla="*/ 0 h 823631"/>
              <a:gd name="connsiteX1" fmla="*/ 946487 w 1512168"/>
              <a:gd name="connsiteY1" fmla="*/ 176061 h 823631"/>
              <a:gd name="connsiteX2" fmla="*/ 971165 w 1512168"/>
              <a:gd name="connsiteY2" fmla="*/ 221528 h 823631"/>
              <a:gd name="connsiteX3" fmla="*/ 1012673 w 1512168"/>
              <a:gd name="connsiteY3" fmla="*/ 198998 h 823631"/>
              <a:gd name="connsiteX4" fmla="*/ 1112273 w 1512168"/>
              <a:gd name="connsiteY4" fmla="*/ 178890 h 823631"/>
              <a:gd name="connsiteX5" fmla="*/ 1368153 w 1512168"/>
              <a:gd name="connsiteY5" fmla="*/ 434770 h 823631"/>
              <a:gd name="connsiteX6" fmla="*/ 1359228 w 1512168"/>
              <a:gd name="connsiteY6" fmla="*/ 478978 h 823631"/>
              <a:gd name="connsiteX7" fmla="*/ 1405590 w 1512168"/>
              <a:gd name="connsiteY7" fmla="*/ 488338 h 823631"/>
              <a:gd name="connsiteX8" fmla="*/ 1512168 w 1512168"/>
              <a:gd name="connsiteY8" fmla="*/ 649128 h 823631"/>
              <a:gd name="connsiteX9" fmla="*/ 1337665 w 1512168"/>
              <a:gd name="connsiteY9" fmla="*/ 823631 h 823631"/>
              <a:gd name="connsiteX10" fmla="*/ 246511 w 1512168"/>
              <a:gd name="connsiteY10" fmla="*/ 823631 h 823631"/>
              <a:gd name="connsiteX11" fmla="*/ 241041 w 1512168"/>
              <a:gd name="connsiteY11" fmla="*/ 822527 h 823631"/>
              <a:gd name="connsiteX12" fmla="*/ 230088 w 1512168"/>
              <a:gd name="connsiteY12" fmla="*/ 823631 h 823631"/>
              <a:gd name="connsiteX13" fmla="*/ 0 w 1512168"/>
              <a:gd name="connsiteY13" fmla="*/ 593543 h 823631"/>
              <a:gd name="connsiteX14" fmla="*/ 183717 w 1512168"/>
              <a:gd name="connsiteY14" fmla="*/ 368130 h 823631"/>
              <a:gd name="connsiteX15" fmla="*/ 219533 w 1512168"/>
              <a:gd name="connsiteY15" fmla="*/ 364519 h 823631"/>
              <a:gd name="connsiteX16" fmla="*/ 224137 w 1512168"/>
              <a:gd name="connsiteY16" fmla="*/ 318852 h 823631"/>
              <a:gd name="connsiteX17" fmla="*/ 615355 w 1512168"/>
              <a:gd name="connsiteY17" fmla="*/ 0 h 82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12168" h="823631">
                <a:moveTo>
                  <a:pt x="615355" y="0"/>
                </a:moveTo>
                <a:cubicBezTo>
                  <a:pt x="753195" y="0"/>
                  <a:pt x="874724" y="69839"/>
                  <a:pt x="946487" y="176061"/>
                </a:cubicBezTo>
                <a:lnTo>
                  <a:pt x="971165" y="221528"/>
                </a:lnTo>
                <a:lnTo>
                  <a:pt x="1012673" y="198998"/>
                </a:lnTo>
                <a:cubicBezTo>
                  <a:pt x="1043286" y="186050"/>
                  <a:pt x="1076944" y="178890"/>
                  <a:pt x="1112273" y="178890"/>
                </a:cubicBezTo>
                <a:cubicBezTo>
                  <a:pt x="1253592" y="178890"/>
                  <a:pt x="1368153" y="293451"/>
                  <a:pt x="1368153" y="434770"/>
                </a:cubicBezTo>
                <a:lnTo>
                  <a:pt x="1359228" y="478978"/>
                </a:lnTo>
                <a:lnTo>
                  <a:pt x="1405590" y="488338"/>
                </a:lnTo>
                <a:cubicBezTo>
                  <a:pt x="1468221" y="514830"/>
                  <a:pt x="1512168" y="576847"/>
                  <a:pt x="1512168" y="649128"/>
                </a:cubicBezTo>
                <a:cubicBezTo>
                  <a:pt x="1512168" y="745503"/>
                  <a:pt x="1434040" y="823631"/>
                  <a:pt x="1337665" y="823631"/>
                </a:cubicBezTo>
                <a:lnTo>
                  <a:pt x="246511" y="823631"/>
                </a:lnTo>
                <a:lnTo>
                  <a:pt x="241041" y="822527"/>
                </a:lnTo>
                <a:lnTo>
                  <a:pt x="230088" y="823631"/>
                </a:lnTo>
                <a:cubicBezTo>
                  <a:pt x="103014" y="823631"/>
                  <a:pt x="0" y="720617"/>
                  <a:pt x="0" y="593543"/>
                </a:cubicBezTo>
                <a:cubicBezTo>
                  <a:pt x="0" y="482353"/>
                  <a:pt x="78870" y="389585"/>
                  <a:pt x="183717" y="368130"/>
                </a:cubicBezTo>
                <a:lnTo>
                  <a:pt x="219533" y="364519"/>
                </a:lnTo>
                <a:lnTo>
                  <a:pt x="224137" y="318852"/>
                </a:lnTo>
                <a:cubicBezTo>
                  <a:pt x="261373" y="136884"/>
                  <a:pt x="422379" y="0"/>
                  <a:pt x="615355" y="0"/>
                </a:cubicBezTo>
                <a:close/>
              </a:path>
            </a:pathLst>
          </a:custGeom>
          <a:solidFill>
            <a:srgbClr val="7F7F7F">
              <a:alpha val="1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E25C8134-5AAA-D44C-95C9-64358793E255}"/>
              </a:ext>
            </a:extLst>
          </p:cNvPr>
          <p:cNvSpPr>
            <a:spLocks noChangeAspect="1"/>
          </p:cNvSpPr>
          <p:nvPr/>
        </p:nvSpPr>
        <p:spPr>
          <a:xfrm>
            <a:off x="3466736" y="328043"/>
            <a:ext cx="297395" cy="140720"/>
          </a:xfrm>
          <a:custGeom>
            <a:avLst/>
            <a:gdLst>
              <a:gd name="connsiteX0" fmla="*/ 615355 w 1512168"/>
              <a:gd name="connsiteY0" fmla="*/ 0 h 823631"/>
              <a:gd name="connsiteX1" fmla="*/ 946487 w 1512168"/>
              <a:gd name="connsiteY1" fmla="*/ 176061 h 823631"/>
              <a:gd name="connsiteX2" fmla="*/ 971165 w 1512168"/>
              <a:gd name="connsiteY2" fmla="*/ 221528 h 823631"/>
              <a:gd name="connsiteX3" fmla="*/ 1012673 w 1512168"/>
              <a:gd name="connsiteY3" fmla="*/ 198998 h 823631"/>
              <a:gd name="connsiteX4" fmla="*/ 1112273 w 1512168"/>
              <a:gd name="connsiteY4" fmla="*/ 178890 h 823631"/>
              <a:gd name="connsiteX5" fmla="*/ 1368153 w 1512168"/>
              <a:gd name="connsiteY5" fmla="*/ 434770 h 823631"/>
              <a:gd name="connsiteX6" fmla="*/ 1359228 w 1512168"/>
              <a:gd name="connsiteY6" fmla="*/ 478978 h 823631"/>
              <a:gd name="connsiteX7" fmla="*/ 1405590 w 1512168"/>
              <a:gd name="connsiteY7" fmla="*/ 488338 h 823631"/>
              <a:gd name="connsiteX8" fmla="*/ 1512168 w 1512168"/>
              <a:gd name="connsiteY8" fmla="*/ 649128 h 823631"/>
              <a:gd name="connsiteX9" fmla="*/ 1337665 w 1512168"/>
              <a:gd name="connsiteY9" fmla="*/ 823631 h 823631"/>
              <a:gd name="connsiteX10" fmla="*/ 246511 w 1512168"/>
              <a:gd name="connsiteY10" fmla="*/ 823631 h 823631"/>
              <a:gd name="connsiteX11" fmla="*/ 241041 w 1512168"/>
              <a:gd name="connsiteY11" fmla="*/ 822527 h 823631"/>
              <a:gd name="connsiteX12" fmla="*/ 230088 w 1512168"/>
              <a:gd name="connsiteY12" fmla="*/ 823631 h 823631"/>
              <a:gd name="connsiteX13" fmla="*/ 0 w 1512168"/>
              <a:gd name="connsiteY13" fmla="*/ 593543 h 823631"/>
              <a:gd name="connsiteX14" fmla="*/ 183717 w 1512168"/>
              <a:gd name="connsiteY14" fmla="*/ 368130 h 823631"/>
              <a:gd name="connsiteX15" fmla="*/ 219533 w 1512168"/>
              <a:gd name="connsiteY15" fmla="*/ 364519 h 823631"/>
              <a:gd name="connsiteX16" fmla="*/ 224137 w 1512168"/>
              <a:gd name="connsiteY16" fmla="*/ 318852 h 823631"/>
              <a:gd name="connsiteX17" fmla="*/ 615355 w 1512168"/>
              <a:gd name="connsiteY17" fmla="*/ 0 h 82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12168" h="823631">
                <a:moveTo>
                  <a:pt x="615355" y="0"/>
                </a:moveTo>
                <a:cubicBezTo>
                  <a:pt x="753195" y="0"/>
                  <a:pt x="874724" y="69839"/>
                  <a:pt x="946487" y="176061"/>
                </a:cubicBezTo>
                <a:lnTo>
                  <a:pt x="971165" y="221528"/>
                </a:lnTo>
                <a:lnTo>
                  <a:pt x="1012673" y="198998"/>
                </a:lnTo>
                <a:cubicBezTo>
                  <a:pt x="1043286" y="186050"/>
                  <a:pt x="1076944" y="178890"/>
                  <a:pt x="1112273" y="178890"/>
                </a:cubicBezTo>
                <a:cubicBezTo>
                  <a:pt x="1253592" y="178890"/>
                  <a:pt x="1368153" y="293451"/>
                  <a:pt x="1368153" y="434770"/>
                </a:cubicBezTo>
                <a:lnTo>
                  <a:pt x="1359228" y="478978"/>
                </a:lnTo>
                <a:lnTo>
                  <a:pt x="1405590" y="488338"/>
                </a:lnTo>
                <a:cubicBezTo>
                  <a:pt x="1468221" y="514830"/>
                  <a:pt x="1512168" y="576847"/>
                  <a:pt x="1512168" y="649128"/>
                </a:cubicBezTo>
                <a:cubicBezTo>
                  <a:pt x="1512168" y="745503"/>
                  <a:pt x="1434040" y="823631"/>
                  <a:pt x="1337665" y="823631"/>
                </a:cubicBezTo>
                <a:lnTo>
                  <a:pt x="246511" y="823631"/>
                </a:lnTo>
                <a:lnTo>
                  <a:pt x="241041" y="822527"/>
                </a:lnTo>
                <a:lnTo>
                  <a:pt x="230088" y="823631"/>
                </a:lnTo>
                <a:cubicBezTo>
                  <a:pt x="103014" y="823631"/>
                  <a:pt x="0" y="720617"/>
                  <a:pt x="0" y="593543"/>
                </a:cubicBezTo>
                <a:cubicBezTo>
                  <a:pt x="0" y="482353"/>
                  <a:pt x="78870" y="389585"/>
                  <a:pt x="183717" y="368130"/>
                </a:cubicBezTo>
                <a:lnTo>
                  <a:pt x="219533" y="364519"/>
                </a:lnTo>
                <a:lnTo>
                  <a:pt x="224137" y="318852"/>
                </a:lnTo>
                <a:cubicBezTo>
                  <a:pt x="261373" y="136884"/>
                  <a:pt x="422379" y="0"/>
                  <a:pt x="615355" y="0"/>
                </a:cubicBezTo>
                <a:close/>
              </a:path>
            </a:pathLst>
          </a:custGeom>
          <a:solidFill>
            <a:srgbClr val="7F7F7F">
              <a:alpha val="1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9EF153E0-AE7D-E44B-8546-11DEF80C236B}"/>
              </a:ext>
            </a:extLst>
          </p:cNvPr>
          <p:cNvSpPr>
            <a:spLocks noChangeAspect="1"/>
          </p:cNvSpPr>
          <p:nvPr/>
        </p:nvSpPr>
        <p:spPr>
          <a:xfrm>
            <a:off x="2889458" y="240163"/>
            <a:ext cx="247552" cy="117135"/>
          </a:xfrm>
          <a:custGeom>
            <a:avLst/>
            <a:gdLst>
              <a:gd name="connsiteX0" fmla="*/ 615355 w 1512168"/>
              <a:gd name="connsiteY0" fmla="*/ 0 h 823631"/>
              <a:gd name="connsiteX1" fmla="*/ 946487 w 1512168"/>
              <a:gd name="connsiteY1" fmla="*/ 176061 h 823631"/>
              <a:gd name="connsiteX2" fmla="*/ 971165 w 1512168"/>
              <a:gd name="connsiteY2" fmla="*/ 221528 h 823631"/>
              <a:gd name="connsiteX3" fmla="*/ 1012673 w 1512168"/>
              <a:gd name="connsiteY3" fmla="*/ 198998 h 823631"/>
              <a:gd name="connsiteX4" fmla="*/ 1112273 w 1512168"/>
              <a:gd name="connsiteY4" fmla="*/ 178890 h 823631"/>
              <a:gd name="connsiteX5" fmla="*/ 1368153 w 1512168"/>
              <a:gd name="connsiteY5" fmla="*/ 434770 h 823631"/>
              <a:gd name="connsiteX6" fmla="*/ 1359228 w 1512168"/>
              <a:gd name="connsiteY6" fmla="*/ 478978 h 823631"/>
              <a:gd name="connsiteX7" fmla="*/ 1405590 w 1512168"/>
              <a:gd name="connsiteY7" fmla="*/ 488338 h 823631"/>
              <a:gd name="connsiteX8" fmla="*/ 1512168 w 1512168"/>
              <a:gd name="connsiteY8" fmla="*/ 649128 h 823631"/>
              <a:gd name="connsiteX9" fmla="*/ 1337665 w 1512168"/>
              <a:gd name="connsiteY9" fmla="*/ 823631 h 823631"/>
              <a:gd name="connsiteX10" fmla="*/ 246511 w 1512168"/>
              <a:gd name="connsiteY10" fmla="*/ 823631 h 823631"/>
              <a:gd name="connsiteX11" fmla="*/ 241041 w 1512168"/>
              <a:gd name="connsiteY11" fmla="*/ 822527 h 823631"/>
              <a:gd name="connsiteX12" fmla="*/ 230088 w 1512168"/>
              <a:gd name="connsiteY12" fmla="*/ 823631 h 823631"/>
              <a:gd name="connsiteX13" fmla="*/ 0 w 1512168"/>
              <a:gd name="connsiteY13" fmla="*/ 593543 h 823631"/>
              <a:gd name="connsiteX14" fmla="*/ 183717 w 1512168"/>
              <a:gd name="connsiteY14" fmla="*/ 368130 h 823631"/>
              <a:gd name="connsiteX15" fmla="*/ 219533 w 1512168"/>
              <a:gd name="connsiteY15" fmla="*/ 364519 h 823631"/>
              <a:gd name="connsiteX16" fmla="*/ 224137 w 1512168"/>
              <a:gd name="connsiteY16" fmla="*/ 318852 h 823631"/>
              <a:gd name="connsiteX17" fmla="*/ 615355 w 1512168"/>
              <a:gd name="connsiteY17" fmla="*/ 0 h 82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12168" h="823631">
                <a:moveTo>
                  <a:pt x="615355" y="0"/>
                </a:moveTo>
                <a:cubicBezTo>
                  <a:pt x="753195" y="0"/>
                  <a:pt x="874724" y="69839"/>
                  <a:pt x="946487" y="176061"/>
                </a:cubicBezTo>
                <a:lnTo>
                  <a:pt x="971165" y="221528"/>
                </a:lnTo>
                <a:lnTo>
                  <a:pt x="1012673" y="198998"/>
                </a:lnTo>
                <a:cubicBezTo>
                  <a:pt x="1043286" y="186050"/>
                  <a:pt x="1076944" y="178890"/>
                  <a:pt x="1112273" y="178890"/>
                </a:cubicBezTo>
                <a:cubicBezTo>
                  <a:pt x="1253592" y="178890"/>
                  <a:pt x="1368153" y="293451"/>
                  <a:pt x="1368153" y="434770"/>
                </a:cubicBezTo>
                <a:lnTo>
                  <a:pt x="1359228" y="478978"/>
                </a:lnTo>
                <a:lnTo>
                  <a:pt x="1405590" y="488338"/>
                </a:lnTo>
                <a:cubicBezTo>
                  <a:pt x="1468221" y="514830"/>
                  <a:pt x="1512168" y="576847"/>
                  <a:pt x="1512168" y="649128"/>
                </a:cubicBezTo>
                <a:cubicBezTo>
                  <a:pt x="1512168" y="745503"/>
                  <a:pt x="1434040" y="823631"/>
                  <a:pt x="1337665" y="823631"/>
                </a:cubicBezTo>
                <a:lnTo>
                  <a:pt x="246511" y="823631"/>
                </a:lnTo>
                <a:lnTo>
                  <a:pt x="241041" y="822527"/>
                </a:lnTo>
                <a:lnTo>
                  <a:pt x="230088" y="823631"/>
                </a:lnTo>
                <a:cubicBezTo>
                  <a:pt x="103014" y="823631"/>
                  <a:pt x="0" y="720617"/>
                  <a:pt x="0" y="593543"/>
                </a:cubicBezTo>
                <a:cubicBezTo>
                  <a:pt x="0" y="482353"/>
                  <a:pt x="78870" y="389585"/>
                  <a:pt x="183717" y="368130"/>
                </a:cubicBezTo>
                <a:lnTo>
                  <a:pt x="219533" y="364519"/>
                </a:lnTo>
                <a:lnTo>
                  <a:pt x="224137" y="318852"/>
                </a:lnTo>
                <a:cubicBezTo>
                  <a:pt x="261373" y="136884"/>
                  <a:pt x="422379" y="0"/>
                  <a:pt x="615355" y="0"/>
                </a:cubicBezTo>
                <a:close/>
              </a:path>
            </a:pathLst>
          </a:custGeom>
          <a:solidFill>
            <a:srgbClr val="7F7F7F">
              <a:alpha val="1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20" name="Graphic 19" descr="Partial sun with solid fill">
            <a:extLst>
              <a:ext uri="{FF2B5EF4-FFF2-40B4-BE49-F238E27FC236}">
                <a16:creationId xmlns:a16="http://schemas.microsoft.com/office/drawing/2014/main" id="{5BC6B3FE-9B06-2F48-ADA8-A2BC4A888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9851966" y="117551"/>
            <a:ext cx="509254" cy="509254"/>
          </a:xfrm>
          <a:prstGeom prst="rect">
            <a:avLst/>
          </a:prstGeom>
        </p:spPr>
      </p:pic>
      <p:pic>
        <p:nvPicPr>
          <p:cNvPr id="18" name="Graphic 17" descr="Bank with solid fill">
            <a:extLst>
              <a:ext uri="{FF2B5EF4-FFF2-40B4-BE49-F238E27FC236}">
                <a16:creationId xmlns:a16="http://schemas.microsoft.com/office/drawing/2014/main" id="{C09522CE-89AD-F743-A164-7E703C6E8E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15417" y="207760"/>
            <a:ext cx="1072978" cy="1072978"/>
          </a:xfrm>
          <a:prstGeom prst="rect">
            <a:avLst/>
          </a:prstGeom>
        </p:spPr>
      </p:pic>
      <p:pic>
        <p:nvPicPr>
          <p:cNvPr id="26" name="Graphic 25" descr="User with solid fill">
            <a:extLst>
              <a:ext uri="{FF2B5EF4-FFF2-40B4-BE49-F238E27FC236}">
                <a16:creationId xmlns:a16="http://schemas.microsoft.com/office/drawing/2014/main" id="{CCC6F63D-043D-9346-8F75-34498DED9E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62405" y="138433"/>
            <a:ext cx="1096775" cy="1096775"/>
          </a:xfrm>
          <a:prstGeom prst="rect">
            <a:avLst/>
          </a:prstGeom>
        </p:spPr>
      </p:pic>
      <p:pic>
        <p:nvPicPr>
          <p:cNvPr id="33" name="Graphic 32" descr="Group of men with solid fill">
            <a:extLst>
              <a:ext uri="{FF2B5EF4-FFF2-40B4-BE49-F238E27FC236}">
                <a16:creationId xmlns:a16="http://schemas.microsoft.com/office/drawing/2014/main" id="{016C2570-FCD8-9343-864F-AE57E4F73B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85189" y="394785"/>
            <a:ext cx="457200" cy="457200"/>
          </a:xfrm>
          <a:prstGeom prst="rect">
            <a:avLst/>
          </a:prstGeom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A90B4E51-A689-6440-A694-E61A58866AA1}"/>
              </a:ext>
            </a:extLst>
          </p:cNvPr>
          <p:cNvGrpSpPr/>
          <p:nvPr/>
        </p:nvGrpSpPr>
        <p:grpSpPr>
          <a:xfrm>
            <a:off x="280543" y="1927122"/>
            <a:ext cx="957766" cy="675525"/>
            <a:chOff x="1786" y="760408"/>
            <a:chExt cx="957766" cy="675525"/>
          </a:xfrm>
          <a:solidFill>
            <a:schemeClr val="accent1"/>
          </a:solidFill>
        </p:grpSpPr>
        <p:sp>
          <p:nvSpPr>
            <p:cNvPr id="144" name="Rounded Rectangle 143">
              <a:extLst>
                <a:ext uri="{FF2B5EF4-FFF2-40B4-BE49-F238E27FC236}">
                  <a16:creationId xmlns:a16="http://schemas.microsoft.com/office/drawing/2014/main" id="{74ACD791-345B-7B40-ADA5-B873C55F1108}"/>
                </a:ext>
              </a:extLst>
            </p:cNvPr>
            <p:cNvSpPr/>
            <p:nvPr/>
          </p:nvSpPr>
          <p:spPr>
            <a:xfrm>
              <a:off x="1786" y="760408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5" name="Rounded Rectangle 4">
              <a:extLst>
                <a:ext uri="{FF2B5EF4-FFF2-40B4-BE49-F238E27FC236}">
                  <a16:creationId xmlns:a16="http://schemas.microsoft.com/office/drawing/2014/main" id="{978805DF-5EA4-F545-9142-D536EE6A0207}"/>
                </a:ext>
              </a:extLst>
            </p:cNvPr>
            <p:cNvSpPr txBox="1"/>
            <p:nvPr/>
          </p:nvSpPr>
          <p:spPr>
            <a:xfrm>
              <a:off x="21571" y="780193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Climate Change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39F6CDE-FF5B-F74C-A7D6-F7B0410B7793}"/>
              </a:ext>
            </a:extLst>
          </p:cNvPr>
          <p:cNvGrpSpPr/>
          <p:nvPr/>
        </p:nvGrpSpPr>
        <p:grpSpPr>
          <a:xfrm>
            <a:off x="280543" y="2685841"/>
            <a:ext cx="957766" cy="675525"/>
            <a:chOff x="1786" y="1519127"/>
            <a:chExt cx="957766" cy="675525"/>
          </a:xfrm>
          <a:solidFill>
            <a:schemeClr val="accent1"/>
          </a:solidFill>
        </p:grpSpPr>
        <p:sp>
          <p:nvSpPr>
            <p:cNvPr id="142" name="Rounded Rectangle 141">
              <a:extLst>
                <a:ext uri="{FF2B5EF4-FFF2-40B4-BE49-F238E27FC236}">
                  <a16:creationId xmlns:a16="http://schemas.microsoft.com/office/drawing/2014/main" id="{29232074-F0E1-F34A-B015-0E70FB665F47}"/>
                </a:ext>
              </a:extLst>
            </p:cNvPr>
            <p:cNvSpPr/>
            <p:nvPr/>
          </p:nvSpPr>
          <p:spPr>
            <a:xfrm>
              <a:off x="1786" y="1519127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3" name="Rounded Rectangle 6">
              <a:extLst>
                <a:ext uri="{FF2B5EF4-FFF2-40B4-BE49-F238E27FC236}">
                  <a16:creationId xmlns:a16="http://schemas.microsoft.com/office/drawing/2014/main" id="{C24832DB-4257-204E-BDC2-2C02058618C3}"/>
                </a:ext>
              </a:extLst>
            </p:cNvPr>
            <p:cNvSpPr txBox="1"/>
            <p:nvPr/>
          </p:nvSpPr>
          <p:spPr>
            <a:xfrm>
              <a:off x="21571" y="1538912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Carbon emissions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09E0F382-DDFE-8044-94A9-66A9314391F0}"/>
              </a:ext>
            </a:extLst>
          </p:cNvPr>
          <p:cNvGrpSpPr/>
          <p:nvPr/>
        </p:nvGrpSpPr>
        <p:grpSpPr>
          <a:xfrm>
            <a:off x="280543" y="3444560"/>
            <a:ext cx="957766" cy="675525"/>
            <a:chOff x="1786" y="2277846"/>
            <a:chExt cx="957766" cy="675525"/>
          </a:xfrm>
          <a:solidFill>
            <a:schemeClr val="accent1"/>
          </a:solidFill>
        </p:grpSpPr>
        <p:sp>
          <p:nvSpPr>
            <p:cNvPr id="140" name="Rounded Rectangle 139">
              <a:extLst>
                <a:ext uri="{FF2B5EF4-FFF2-40B4-BE49-F238E27FC236}">
                  <a16:creationId xmlns:a16="http://schemas.microsoft.com/office/drawing/2014/main" id="{C4264F2D-F34D-1A4A-AB3B-FA53509C2F10}"/>
                </a:ext>
              </a:extLst>
            </p:cNvPr>
            <p:cNvSpPr/>
            <p:nvPr/>
          </p:nvSpPr>
          <p:spPr>
            <a:xfrm>
              <a:off x="1786" y="227784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1" name="Rounded Rectangle 8">
              <a:extLst>
                <a:ext uri="{FF2B5EF4-FFF2-40B4-BE49-F238E27FC236}">
                  <a16:creationId xmlns:a16="http://schemas.microsoft.com/office/drawing/2014/main" id="{C9EF6B99-C018-F34F-814A-04A08D25D0DD}"/>
                </a:ext>
              </a:extLst>
            </p:cNvPr>
            <p:cNvSpPr txBox="1"/>
            <p:nvPr/>
          </p:nvSpPr>
          <p:spPr>
            <a:xfrm>
              <a:off x="21571" y="229763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Carbon footprint (product)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A7BF486-E96D-3F4B-86FC-8E0A7C8777DF}"/>
              </a:ext>
            </a:extLst>
          </p:cNvPr>
          <p:cNvGrpSpPr/>
          <p:nvPr/>
        </p:nvGrpSpPr>
        <p:grpSpPr>
          <a:xfrm>
            <a:off x="280543" y="4203280"/>
            <a:ext cx="957766" cy="675525"/>
            <a:chOff x="1786" y="3036566"/>
            <a:chExt cx="957766" cy="675525"/>
          </a:xfrm>
          <a:solidFill>
            <a:schemeClr val="accent1"/>
          </a:solidFill>
        </p:grpSpPr>
        <p:sp>
          <p:nvSpPr>
            <p:cNvPr id="138" name="Rounded Rectangle 137">
              <a:extLst>
                <a:ext uri="{FF2B5EF4-FFF2-40B4-BE49-F238E27FC236}">
                  <a16:creationId xmlns:a16="http://schemas.microsoft.com/office/drawing/2014/main" id="{E970A9D7-8B6D-FF4C-A0A7-870280909A16}"/>
                </a:ext>
              </a:extLst>
            </p:cNvPr>
            <p:cNvSpPr/>
            <p:nvPr/>
          </p:nvSpPr>
          <p:spPr>
            <a:xfrm>
              <a:off x="1786" y="303656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9" name="Rounded Rectangle 10">
              <a:extLst>
                <a:ext uri="{FF2B5EF4-FFF2-40B4-BE49-F238E27FC236}">
                  <a16:creationId xmlns:a16="http://schemas.microsoft.com/office/drawing/2014/main" id="{22524177-056F-A543-A65D-E6EB5D22FC5F}"/>
                </a:ext>
              </a:extLst>
            </p:cNvPr>
            <p:cNvSpPr txBox="1"/>
            <p:nvPr/>
          </p:nvSpPr>
          <p:spPr>
            <a:xfrm>
              <a:off x="21571" y="305635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Environmental impact cost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0B63CBBB-0B6F-B342-BC0C-D87A81AB681A}"/>
              </a:ext>
            </a:extLst>
          </p:cNvPr>
          <p:cNvGrpSpPr/>
          <p:nvPr/>
        </p:nvGrpSpPr>
        <p:grpSpPr>
          <a:xfrm>
            <a:off x="3407833" y="4981769"/>
            <a:ext cx="957766" cy="675525"/>
            <a:chOff x="1786" y="3795285"/>
            <a:chExt cx="957766" cy="675525"/>
          </a:xfrm>
          <a:solidFill>
            <a:schemeClr val="accent1"/>
          </a:solidFill>
        </p:grpSpPr>
        <p:sp>
          <p:nvSpPr>
            <p:cNvPr id="136" name="Rounded Rectangle 135">
              <a:extLst>
                <a:ext uri="{FF2B5EF4-FFF2-40B4-BE49-F238E27FC236}">
                  <a16:creationId xmlns:a16="http://schemas.microsoft.com/office/drawing/2014/main" id="{BACCB27D-E5BD-534A-839E-C3687941BEA3}"/>
                </a:ext>
              </a:extLst>
            </p:cNvPr>
            <p:cNvSpPr/>
            <p:nvPr/>
          </p:nvSpPr>
          <p:spPr>
            <a:xfrm>
              <a:off x="1786" y="3795285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7" name="Rounded Rectangle 12">
              <a:extLst>
                <a:ext uri="{FF2B5EF4-FFF2-40B4-BE49-F238E27FC236}">
                  <a16:creationId xmlns:a16="http://schemas.microsoft.com/office/drawing/2014/main" id="{0835E3E1-E0EE-DF40-AF1D-1CE0549C2B92}"/>
                </a:ext>
              </a:extLst>
            </p:cNvPr>
            <p:cNvSpPr txBox="1"/>
            <p:nvPr/>
          </p:nvSpPr>
          <p:spPr>
            <a:xfrm>
              <a:off x="21571" y="3815070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Climate change vulnerability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A7D4D36-9C30-7D44-B512-99FA9F5DF408}"/>
              </a:ext>
            </a:extLst>
          </p:cNvPr>
          <p:cNvGrpSpPr/>
          <p:nvPr/>
        </p:nvGrpSpPr>
        <p:grpSpPr>
          <a:xfrm>
            <a:off x="1318761" y="1927122"/>
            <a:ext cx="957766" cy="675525"/>
            <a:chOff x="1040004" y="760408"/>
            <a:chExt cx="957766" cy="675525"/>
          </a:xfrm>
          <a:solidFill>
            <a:schemeClr val="accent1"/>
          </a:solidFill>
        </p:grpSpPr>
        <p:sp>
          <p:nvSpPr>
            <p:cNvPr id="134" name="Rounded Rectangle 133">
              <a:extLst>
                <a:ext uri="{FF2B5EF4-FFF2-40B4-BE49-F238E27FC236}">
                  <a16:creationId xmlns:a16="http://schemas.microsoft.com/office/drawing/2014/main" id="{B6BF71C2-0AC1-E44D-8938-7C3EF638B1B1}"/>
                </a:ext>
              </a:extLst>
            </p:cNvPr>
            <p:cNvSpPr/>
            <p:nvPr/>
          </p:nvSpPr>
          <p:spPr>
            <a:xfrm>
              <a:off x="1040004" y="760408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5" name="Rounded Rectangle 14">
              <a:extLst>
                <a:ext uri="{FF2B5EF4-FFF2-40B4-BE49-F238E27FC236}">
                  <a16:creationId xmlns:a16="http://schemas.microsoft.com/office/drawing/2014/main" id="{9CA48C77-9EFA-7548-AF5C-FC5A1012F7D2}"/>
                </a:ext>
              </a:extLst>
            </p:cNvPr>
            <p:cNvSpPr txBox="1"/>
            <p:nvPr/>
          </p:nvSpPr>
          <p:spPr>
            <a:xfrm>
              <a:off x="1059789" y="780193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Natural Resources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793E243-ED4D-C440-8741-6BA54F27EA95}"/>
              </a:ext>
            </a:extLst>
          </p:cNvPr>
          <p:cNvGrpSpPr/>
          <p:nvPr/>
        </p:nvGrpSpPr>
        <p:grpSpPr>
          <a:xfrm>
            <a:off x="1318761" y="2685841"/>
            <a:ext cx="957766" cy="675525"/>
            <a:chOff x="1040004" y="1519127"/>
            <a:chExt cx="957766" cy="675525"/>
          </a:xfrm>
          <a:solidFill>
            <a:schemeClr val="accent1"/>
          </a:solidFill>
        </p:grpSpPr>
        <p:sp>
          <p:nvSpPr>
            <p:cNvPr id="132" name="Rounded Rectangle 131">
              <a:extLst>
                <a:ext uri="{FF2B5EF4-FFF2-40B4-BE49-F238E27FC236}">
                  <a16:creationId xmlns:a16="http://schemas.microsoft.com/office/drawing/2014/main" id="{1216610E-6959-DA49-AA98-2B2218602845}"/>
                </a:ext>
              </a:extLst>
            </p:cNvPr>
            <p:cNvSpPr/>
            <p:nvPr/>
          </p:nvSpPr>
          <p:spPr>
            <a:xfrm>
              <a:off x="1040004" y="1519127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3" name="Rounded Rectangle 16">
              <a:extLst>
                <a:ext uri="{FF2B5EF4-FFF2-40B4-BE49-F238E27FC236}">
                  <a16:creationId xmlns:a16="http://schemas.microsoft.com/office/drawing/2014/main" id="{6E823117-6D45-8B49-B1AD-AE9EBDFC5063}"/>
                </a:ext>
              </a:extLst>
            </p:cNvPr>
            <p:cNvSpPr txBox="1"/>
            <p:nvPr/>
          </p:nvSpPr>
          <p:spPr>
            <a:xfrm>
              <a:off x="1059789" y="1538912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Water Stress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167552D-F8C9-9944-9A3D-4A19C6F2D90C}"/>
              </a:ext>
            </a:extLst>
          </p:cNvPr>
          <p:cNvGrpSpPr/>
          <p:nvPr/>
        </p:nvGrpSpPr>
        <p:grpSpPr>
          <a:xfrm>
            <a:off x="1318761" y="3444560"/>
            <a:ext cx="957766" cy="675525"/>
            <a:chOff x="1040004" y="2277846"/>
            <a:chExt cx="957766" cy="675525"/>
          </a:xfrm>
          <a:solidFill>
            <a:schemeClr val="accent1"/>
          </a:solidFill>
        </p:grpSpPr>
        <p:sp>
          <p:nvSpPr>
            <p:cNvPr id="130" name="Rounded Rectangle 129">
              <a:extLst>
                <a:ext uri="{FF2B5EF4-FFF2-40B4-BE49-F238E27FC236}">
                  <a16:creationId xmlns:a16="http://schemas.microsoft.com/office/drawing/2014/main" id="{6E117E45-11D4-D94A-BF2A-A9CD0638CB37}"/>
                </a:ext>
              </a:extLst>
            </p:cNvPr>
            <p:cNvSpPr/>
            <p:nvPr/>
          </p:nvSpPr>
          <p:spPr>
            <a:xfrm>
              <a:off x="1040004" y="227784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1" name="Rounded Rectangle 18">
              <a:extLst>
                <a:ext uri="{FF2B5EF4-FFF2-40B4-BE49-F238E27FC236}">
                  <a16:creationId xmlns:a16="http://schemas.microsoft.com/office/drawing/2014/main" id="{1AA65F39-3C29-7042-A477-CAC760F80426}"/>
                </a:ext>
              </a:extLst>
            </p:cNvPr>
            <p:cNvSpPr txBox="1"/>
            <p:nvPr/>
          </p:nvSpPr>
          <p:spPr>
            <a:xfrm>
              <a:off x="1059789" y="229763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Bio diversity and land use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E0739637-B8C4-214A-BCCC-8D0B2D4685FF}"/>
              </a:ext>
            </a:extLst>
          </p:cNvPr>
          <p:cNvGrpSpPr/>
          <p:nvPr/>
        </p:nvGrpSpPr>
        <p:grpSpPr>
          <a:xfrm>
            <a:off x="1318761" y="4203280"/>
            <a:ext cx="957766" cy="675525"/>
            <a:chOff x="1040004" y="3036566"/>
            <a:chExt cx="957766" cy="675525"/>
          </a:xfrm>
          <a:solidFill>
            <a:schemeClr val="accent1"/>
          </a:solidFill>
        </p:grpSpPr>
        <p:sp>
          <p:nvSpPr>
            <p:cNvPr id="128" name="Rounded Rectangle 127">
              <a:extLst>
                <a:ext uri="{FF2B5EF4-FFF2-40B4-BE49-F238E27FC236}">
                  <a16:creationId xmlns:a16="http://schemas.microsoft.com/office/drawing/2014/main" id="{29D598E3-B0C7-C24B-BE52-3DA510184C6A}"/>
                </a:ext>
              </a:extLst>
            </p:cNvPr>
            <p:cNvSpPr/>
            <p:nvPr/>
          </p:nvSpPr>
          <p:spPr>
            <a:xfrm>
              <a:off x="1040004" y="303656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9" name="Rounded Rectangle 20">
              <a:extLst>
                <a:ext uri="{FF2B5EF4-FFF2-40B4-BE49-F238E27FC236}">
                  <a16:creationId xmlns:a16="http://schemas.microsoft.com/office/drawing/2014/main" id="{4A79E0C0-CB5D-AE4A-9A72-2817BB021015}"/>
                </a:ext>
              </a:extLst>
            </p:cNvPr>
            <p:cNvSpPr txBox="1"/>
            <p:nvPr/>
          </p:nvSpPr>
          <p:spPr>
            <a:xfrm>
              <a:off x="1059789" y="305635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Raw materials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B49C5-7432-EE4C-9B4D-D9192122CD11}"/>
              </a:ext>
            </a:extLst>
          </p:cNvPr>
          <p:cNvGrpSpPr/>
          <p:nvPr/>
        </p:nvGrpSpPr>
        <p:grpSpPr>
          <a:xfrm>
            <a:off x="2356980" y="1927122"/>
            <a:ext cx="957766" cy="675525"/>
            <a:chOff x="2078223" y="760408"/>
            <a:chExt cx="957766" cy="675525"/>
          </a:xfrm>
          <a:solidFill>
            <a:schemeClr val="accent1"/>
          </a:solidFill>
        </p:grpSpPr>
        <p:sp>
          <p:nvSpPr>
            <p:cNvPr id="126" name="Rounded Rectangle 125">
              <a:extLst>
                <a:ext uri="{FF2B5EF4-FFF2-40B4-BE49-F238E27FC236}">
                  <a16:creationId xmlns:a16="http://schemas.microsoft.com/office/drawing/2014/main" id="{97323F75-171A-9647-BE34-165857ED4278}"/>
                </a:ext>
              </a:extLst>
            </p:cNvPr>
            <p:cNvSpPr/>
            <p:nvPr/>
          </p:nvSpPr>
          <p:spPr>
            <a:xfrm>
              <a:off x="2078223" y="760408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7" name="Rounded Rectangle 22">
              <a:extLst>
                <a:ext uri="{FF2B5EF4-FFF2-40B4-BE49-F238E27FC236}">
                  <a16:creationId xmlns:a16="http://schemas.microsoft.com/office/drawing/2014/main" id="{3F25E3E3-986E-8547-9C4A-431A396BDFEE}"/>
                </a:ext>
              </a:extLst>
            </p:cNvPr>
            <p:cNvSpPr txBox="1"/>
            <p:nvPr/>
          </p:nvSpPr>
          <p:spPr>
            <a:xfrm>
              <a:off x="2098008" y="780193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Pollution and Waste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A8361BF-2A4E-474E-8862-C25AFAE095BD}"/>
              </a:ext>
            </a:extLst>
          </p:cNvPr>
          <p:cNvGrpSpPr/>
          <p:nvPr/>
        </p:nvGrpSpPr>
        <p:grpSpPr>
          <a:xfrm>
            <a:off x="2356980" y="2685841"/>
            <a:ext cx="957766" cy="675525"/>
            <a:chOff x="2078223" y="1519127"/>
            <a:chExt cx="957766" cy="675525"/>
          </a:xfrm>
          <a:solidFill>
            <a:schemeClr val="accent1"/>
          </a:solidFill>
        </p:grpSpPr>
        <p:sp>
          <p:nvSpPr>
            <p:cNvPr id="124" name="Rounded Rectangle 123">
              <a:extLst>
                <a:ext uri="{FF2B5EF4-FFF2-40B4-BE49-F238E27FC236}">
                  <a16:creationId xmlns:a16="http://schemas.microsoft.com/office/drawing/2014/main" id="{604D0BCE-3AB7-DD47-A159-2713730C4AD8}"/>
                </a:ext>
              </a:extLst>
            </p:cNvPr>
            <p:cNvSpPr/>
            <p:nvPr/>
          </p:nvSpPr>
          <p:spPr>
            <a:xfrm>
              <a:off x="2078223" y="1519127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5" name="Rounded Rectangle 24">
              <a:extLst>
                <a:ext uri="{FF2B5EF4-FFF2-40B4-BE49-F238E27FC236}">
                  <a16:creationId xmlns:a16="http://schemas.microsoft.com/office/drawing/2014/main" id="{1C6E212B-1019-5345-B154-61F24B21AE52}"/>
                </a:ext>
              </a:extLst>
            </p:cNvPr>
            <p:cNvSpPr txBox="1"/>
            <p:nvPr/>
          </p:nvSpPr>
          <p:spPr>
            <a:xfrm>
              <a:off x="2098008" y="1538912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Waste and toxic emissions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FD41D69-19E3-414E-B421-BBA61F9E37C9}"/>
              </a:ext>
            </a:extLst>
          </p:cNvPr>
          <p:cNvGrpSpPr/>
          <p:nvPr/>
        </p:nvGrpSpPr>
        <p:grpSpPr>
          <a:xfrm>
            <a:off x="2356980" y="3444560"/>
            <a:ext cx="957766" cy="675525"/>
            <a:chOff x="2078223" y="2277846"/>
            <a:chExt cx="957766" cy="675525"/>
          </a:xfrm>
          <a:solidFill>
            <a:schemeClr val="accent1"/>
          </a:solidFill>
        </p:grpSpPr>
        <p:sp>
          <p:nvSpPr>
            <p:cNvPr id="122" name="Rounded Rectangle 121">
              <a:extLst>
                <a:ext uri="{FF2B5EF4-FFF2-40B4-BE49-F238E27FC236}">
                  <a16:creationId xmlns:a16="http://schemas.microsoft.com/office/drawing/2014/main" id="{45A37DE3-78EA-BA4B-9BB9-66861EDDB52F}"/>
                </a:ext>
              </a:extLst>
            </p:cNvPr>
            <p:cNvSpPr/>
            <p:nvPr/>
          </p:nvSpPr>
          <p:spPr>
            <a:xfrm>
              <a:off x="2078223" y="227784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3" name="Rounded Rectangle 26">
              <a:extLst>
                <a:ext uri="{FF2B5EF4-FFF2-40B4-BE49-F238E27FC236}">
                  <a16:creationId xmlns:a16="http://schemas.microsoft.com/office/drawing/2014/main" id="{66EAA409-F988-EE46-8F37-C002FBAFBCDB}"/>
                </a:ext>
              </a:extLst>
            </p:cNvPr>
            <p:cNvSpPr txBox="1"/>
            <p:nvPr/>
          </p:nvSpPr>
          <p:spPr>
            <a:xfrm>
              <a:off x="2098008" y="229763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Waste materials and packaging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A515FA4-31EF-804C-980C-307CD42D060C}"/>
              </a:ext>
            </a:extLst>
          </p:cNvPr>
          <p:cNvGrpSpPr/>
          <p:nvPr/>
        </p:nvGrpSpPr>
        <p:grpSpPr>
          <a:xfrm>
            <a:off x="2356980" y="4203280"/>
            <a:ext cx="957766" cy="675525"/>
            <a:chOff x="2078223" y="3036566"/>
            <a:chExt cx="957766" cy="675525"/>
          </a:xfrm>
          <a:solidFill>
            <a:schemeClr val="accent1"/>
          </a:solidFill>
        </p:grpSpPr>
        <p:sp>
          <p:nvSpPr>
            <p:cNvPr id="120" name="Rounded Rectangle 119">
              <a:extLst>
                <a:ext uri="{FF2B5EF4-FFF2-40B4-BE49-F238E27FC236}">
                  <a16:creationId xmlns:a16="http://schemas.microsoft.com/office/drawing/2014/main" id="{BE307F5A-C4C2-DB40-A399-09F76B357438}"/>
                </a:ext>
              </a:extLst>
            </p:cNvPr>
            <p:cNvSpPr/>
            <p:nvPr/>
          </p:nvSpPr>
          <p:spPr>
            <a:xfrm>
              <a:off x="2078223" y="303656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1" name="Rounded Rectangle 28">
              <a:extLst>
                <a:ext uri="{FF2B5EF4-FFF2-40B4-BE49-F238E27FC236}">
                  <a16:creationId xmlns:a16="http://schemas.microsoft.com/office/drawing/2014/main" id="{7CBED705-154E-6348-ABB4-EC3E74C84DFC}"/>
                </a:ext>
              </a:extLst>
            </p:cNvPr>
            <p:cNvSpPr txBox="1"/>
            <p:nvPr/>
          </p:nvSpPr>
          <p:spPr>
            <a:xfrm>
              <a:off x="2098008" y="305635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WEEE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D261808B-8FCC-044E-A54B-4697BA718FCA}"/>
              </a:ext>
            </a:extLst>
          </p:cNvPr>
          <p:cNvGrpSpPr/>
          <p:nvPr/>
        </p:nvGrpSpPr>
        <p:grpSpPr>
          <a:xfrm>
            <a:off x="3395198" y="1927122"/>
            <a:ext cx="957766" cy="675525"/>
            <a:chOff x="3116441" y="760408"/>
            <a:chExt cx="957766" cy="675525"/>
          </a:xfrm>
          <a:solidFill>
            <a:schemeClr val="accent1"/>
          </a:solidFill>
        </p:grpSpPr>
        <p:sp>
          <p:nvSpPr>
            <p:cNvPr id="118" name="Rounded Rectangle 117">
              <a:extLst>
                <a:ext uri="{FF2B5EF4-FFF2-40B4-BE49-F238E27FC236}">
                  <a16:creationId xmlns:a16="http://schemas.microsoft.com/office/drawing/2014/main" id="{032ABB15-776F-8A42-9544-19C39098C7A4}"/>
                </a:ext>
              </a:extLst>
            </p:cNvPr>
            <p:cNvSpPr/>
            <p:nvPr/>
          </p:nvSpPr>
          <p:spPr>
            <a:xfrm>
              <a:off x="3116441" y="760408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9" name="Rounded Rectangle 30">
              <a:extLst>
                <a:ext uri="{FF2B5EF4-FFF2-40B4-BE49-F238E27FC236}">
                  <a16:creationId xmlns:a16="http://schemas.microsoft.com/office/drawing/2014/main" id="{6CF40E76-F758-BB48-AED7-B168B7739F51}"/>
                </a:ext>
              </a:extLst>
            </p:cNvPr>
            <p:cNvSpPr txBox="1"/>
            <p:nvPr/>
          </p:nvSpPr>
          <p:spPr>
            <a:xfrm>
              <a:off x="3136226" y="780193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Environmental opportunity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E3D1D63-9BA4-D246-8C92-DD84854196D7}"/>
              </a:ext>
            </a:extLst>
          </p:cNvPr>
          <p:cNvGrpSpPr/>
          <p:nvPr/>
        </p:nvGrpSpPr>
        <p:grpSpPr>
          <a:xfrm>
            <a:off x="3395198" y="2685841"/>
            <a:ext cx="957766" cy="675525"/>
            <a:chOff x="3116441" y="1519127"/>
            <a:chExt cx="957766" cy="675525"/>
          </a:xfrm>
          <a:solidFill>
            <a:schemeClr val="accent1"/>
          </a:solidFill>
        </p:grpSpPr>
        <p:sp>
          <p:nvSpPr>
            <p:cNvPr id="116" name="Rounded Rectangle 115">
              <a:extLst>
                <a:ext uri="{FF2B5EF4-FFF2-40B4-BE49-F238E27FC236}">
                  <a16:creationId xmlns:a16="http://schemas.microsoft.com/office/drawing/2014/main" id="{4E4A5F79-5065-DE4C-BC88-9004CAFEB40C}"/>
                </a:ext>
              </a:extLst>
            </p:cNvPr>
            <p:cNvSpPr/>
            <p:nvPr/>
          </p:nvSpPr>
          <p:spPr>
            <a:xfrm>
              <a:off x="3116441" y="1519127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7" name="Rounded Rectangle 32">
              <a:extLst>
                <a:ext uri="{FF2B5EF4-FFF2-40B4-BE49-F238E27FC236}">
                  <a16:creationId xmlns:a16="http://schemas.microsoft.com/office/drawing/2014/main" id="{1B90A71E-7172-1042-AB23-2C5370025F39}"/>
                </a:ext>
              </a:extLst>
            </p:cNvPr>
            <p:cNvSpPr txBox="1"/>
            <p:nvPr/>
          </p:nvSpPr>
          <p:spPr>
            <a:xfrm>
              <a:off x="3136226" y="1538912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Leading technology, clean tech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213EC2D1-C261-3744-B24C-CF66DF4497A4}"/>
              </a:ext>
            </a:extLst>
          </p:cNvPr>
          <p:cNvGrpSpPr/>
          <p:nvPr/>
        </p:nvGrpSpPr>
        <p:grpSpPr>
          <a:xfrm>
            <a:off x="3395198" y="3444560"/>
            <a:ext cx="957766" cy="675525"/>
            <a:chOff x="3116441" y="2277846"/>
            <a:chExt cx="957766" cy="675525"/>
          </a:xfrm>
          <a:solidFill>
            <a:schemeClr val="accent1"/>
          </a:solidFill>
        </p:grpSpPr>
        <p:sp>
          <p:nvSpPr>
            <p:cNvPr id="114" name="Rounded Rectangle 113">
              <a:extLst>
                <a:ext uri="{FF2B5EF4-FFF2-40B4-BE49-F238E27FC236}">
                  <a16:creationId xmlns:a16="http://schemas.microsoft.com/office/drawing/2014/main" id="{53163A07-D66C-6140-963A-EF66082EEC36}"/>
                </a:ext>
              </a:extLst>
            </p:cNvPr>
            <p:cNvSpPr/>
            <p:nvPr/>
          </p:nvSpPr>
          <p:spPr>
            <a:xfrm>
              <a:off x="3116441" y="227784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5" name="Rounded Rectangle 34">
              <a:extLst>
                <a:ext uri="{FF2B5EF4-FFF2-40B4-BE49-F238E27FC236}">
                  <a16:creationId xmlns:a16="http://schemas.microsoft.com/office/drawing/2014/main" id="{8F8DE8A2-4780-3A4C-932D-6392B21588FC}"/>
                </a:ext>
              </a:extLst>
            </p:cNvPr>
            <p:cNvSpPr txBox="1"/>
            <p:nvPr/>
          </p:nvSpPr>
          <p:spPr>
            <a:xfrm>
              <a:off x="3136226" y="229763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Green construction and building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321DE63A-7442-5F4B-A70E-32115CF52792}"/>
              </a:ext>
            </a:extLst>
          </p:cNvPr>
          <p:cNvGrpSpPr/>
          <p:nvPr/>
        </p:nvGrpSpPr>
        <p:grpSpPr>
          <a:xfrm>
            <a:off x="3395198" y="4203280"/>
            <a:ext cx="957766" cy="675525"/>
            <a:chOff x="3116441" y="3036566"/>
            <a:chExt cx="957766" cy="675525"/>
          </a:xfrm>
          <a:solidFill>
            <a:schemeClr val="accent1"/>
          </a:solidFill>
        </p:grpSpPr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id="{9AB37861-5DDD-754D-8170-63BF5824BFC1}"/>
                </a:ext>
              </a:extLst>
            </p:cNvPr>
            <p:cNvSpPr/>
            <p:nvPr/>
          </p:nvSpPr>
          <p:spPr>
            <a:xfrm>
              <a:off x="3116441" y="303656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3" name="Rounded Rectangle 36">
              <a:extLst>
                <a:ext uri="{FF2B5EF4-FFF2-40B4-BE49-F238E27FC236}">
                  <a16:creationId xmlns:a16="http://schemas.microsoft.com/office/drawing/2014/main" id="{F0BFFE64-D458-C645-A0A6-DFB51FF5FF8A}"/>
                </a:ext>
              </a:extLst>
            </p:cNvPr>
            <p:cNvSpPr txBox="1"/>
            <p:nvPr/>
          </p:nvSpPr>
          <p:spPr>
            <a:xfrm>
              <a:off x="3136226" y="305635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Renewable energy</a:t>
              </a: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40DF14C5-C6E6-6745-93C6-C2675D84B561}"/>
              </a:ext>
            </a:extLst>
          </p:cNvPr>
          <p:cNvGrpSpPr/>
          <p:nvPr/>
        </p:nvGrpSpPr>
        <p:grpSpPr>
          <a:xfrm>
            <a:off x="4547743" y="1913125"/>
            <a:ext cx="957766" cy="675525"/>
            <a:chOff x="4235112" y="760408"/>
            <a:chExt cx="957766" cy="675525"/>
          </a:xfrm>
          <a:solidFill>
            <a:schemeClr val="accent2">
              <a:lumMod val="75000"/>
            </a:schemeClr>
          </a:solidFill>
        </p:grpSpPr>
        <p:sp>
          <p:nvSpPr>
            <p:cNvPr id="207" name="Rounded Rectangle 206">
              <a:extLst>
                <a:ext uri="{FF2B5EF4-FFF2-40B4-BE49-F238E27FC236}">
                  <a16:creationId xmlns:a16="http://schemas.microsoft.com/office/drawing/2014/main" id="{1E3DE757-B1BB-B945-AB0E-2D0D28BF038F}"/>
                </a:ext>
              </a:extLst>
            </p:cNvPr>
            <p:cNvSpPr/>
            <p:nvPr/>
          </p:nvSpPr>
          <p:spPr>
            <a:xfrm>
              <a:off x="4235112" y="760408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8" name="Rounded Rectangle 4">
              <a:extLst>
                <a:ext uri="{FF2B5EF4-FFF2-40B4-BE49-F238E27FC236}">
                  <a16:creationId xmlns:a16="http://schemas.microsoft.com/office/drawing/2014/main" id="{3E9B7BCD-FA9C-C947-AD6B-2078524908E7}"/>
                </a:ext>
              </a:extLst>
            </p:cNvPr>
            <p:cNvSpPr txBox="1"/>
            <p:nvPr/>
          </p:nvSpPr>
          <p:spPr>
            <a:xfrm>
              <a:off x="4254897" y="780193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Human Capital</a:t>
              </a: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905B6299-6468-BB4F-9AB3-8C9C2779126A}"/>
              </a:ext>
            </a:extLst>
          </p:cNvPr>
          <p:cNvGrpSpPr/>
          <p:nvPr/>
        </p:nvGrpSpPr>
        <p:grpSpPr>
          <a:xfrm>
            <a:off x="4547743" y="2671844"/>
            <a:ext cx="957766" cy="675525"/>
            <a:chOff x="4235112" y="1519127"/>
            <a:chExt cx="957766" cy="675525"/>
          </a:xfrm>
          <a:solidFill>
            <a:schemeClr val="accent2">
              <a:lumMod val="75000"/>
            </a:schemeClr>
          </a:solidFill>
        </p:grpSpPr>
        <p:sp>
          <p:nvSpPr>
            <p:cNvPr id="205" name="Rounded Rectangle 204">
              <a:extLst>
                <a:ext uri="{FF2B5EF4-FFF2-40B4-BE49-F238E27FC236}">
                  <a16:creationId xmlns:a16="http://schemas.microsoft.com/office/drawing/2014/main" id="{F933ABD0-2BCB-A94D-9C7B-37E474A24F55}"/>
                </a:ext>
              </a:extLst>
            </p:cNvPr>
            <p:cNvSpPr/>
            <p:nvPr/>
          </p:nvSpPr>
          <p:spPr>
            <a:xfrm>
              <a:off x="4235112" y="1519127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6" name="Rounded Rectangle 6">
              <a:extLst>
                <a:ext uri="{FF2B5EF4-FFF2-40B4-BE49-F238E27FC236}">
                  <a16:creationId xmlns:a16="http://schemas.microsoft.com/office/drawing/2014/main" id="{F81D3C0E-E4B6-1D4F-9230-F2C3117F1B4B}"/>
                </a:ext>
              </a:extLst>
            </p:cNvPr>
            <p:cNvSpPr txBox="1"/>
            <p:nvPr/>
          </p:nvSpPr>
          <p:spPr>
            <a:xfrm>
              <a:off x="4254897" y="1538912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Workforce management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10797BBD-69EF-2F41-BD69-A34D8F4A4063}"/>
              </a:ext>
            </a:extLst>
          </p:cNvPr>
          <p:cNvGrpSpPr/>
          <p:nvPr/>
        </p:nvGrpSpPr>
        <p:grpSpPr>
          <a:xfrm>
            <a:off x="4547743" y="3430563"/>
            <a:ext cx="957766" cy="675525"/>
            <a:chOff x="4235112" y="2277846"/>
            <a:chExt cx="957766" cy="675525"/>
          </a:xfrm>
          <a:solidFill>
            <a:schemeClr val="accent2">
              <a:lumMod val="75000"/>
            </a:schemeClr>
          </a:solidFill>
        </p:grpSpPr>
        <p:sp>
          <p:nvSpPr>
            <p:cNvPr id="203" name="Rounded Rectangle 202">
              <a:extLst>
                <a:ext uri="{FF2B5EF4-FFF2-40B4-BE49-F238E27FC236}">
                  <a16:creationId xmlns:a16="http://schemas.microsoft.com/office/drawing/2014/main" id="{6CA04682-E9C8-3543-8D54-640326D10B31}"/>
                </a:ext>
              </a:extLst>
            </p:cNvPr>
            <p:cNvSpPr/>
            <p:nvPr/>
          </p:nvSpPr>
          <p:spPr>
            <a:xfrm>
              <a:off x="4235112" y="227784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4" name="Rounded Rectangle 8">
              <a:extLst>
                <a:ext uri="{FF2B5EF4-FFF2-40B4-BE49-F238E27FC236}">
                  <a16:creationId xmlns:a16="http://schemas.microsoft.com/office/drawing/2014/main" id="{8790F53F-8BDA-8A45-BF99-6DD5B89CFD0F}"/>
                </a:ext>
              </a:extLst>
            </p:cNvPr>
            <p:cNvSpPr txBox="1"/>
            <p:nvPr/>
          </p:nvSpPr>
          <p:spPr>
            <a:xfrm>
              <a:off x="4254897" y="229763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Health, Safety and Wellbeing</a:t>
              </a: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ACD93763-3E6B-3048-ADB2-3D74A3887C29}"/>
              </a:ext>
            </a:extLst>
          </p:cNvPr>
          <p:cNvGrpSpPr/>
          <p:nvPr/>
        </p:nvGrpSpPr>
        <p:grpSpPr>
          <a:xfrm>
            <a:off x="4547743" y="4189283"/>
            <a:ext cx="957766" cy="675525"/>
            <a:chOff x="4235112" y="3036566"/>
            <a:chExt cx="957766" cy="675525"/>
          </a:xfrm>
          <a:solidFill>
            <a:schemeClr val="accent2">
              <a:lumMod val="75000"/>
            </a:schemeClr>
          </a:solidFill>
        </p:grpSpPr>
        <p:sp>
          <p:nvSpPr>
            <p:cNvPr id="201" name="Rounded Rectangle 200">
              <a:extLst>
                <a:ext uri="{FF2B5EF4-FFF2-40B4-BE49-F238E27FC236}">
                  <a16:creationId xmlns:a16="http://schemas.microsoft.com/office/drawing/2014/main" id="{CF6F51EF-2690-6147-86E7-F8D38235F9B1}"/>
                </a:ext>
              </a:extLst>
            </p:cNvPr>
            <p:cNvSpPr/>
            <p:nvPr/>
          </p:nvSpPr>
          <p:spPr>
            <a:xfrm>
              <a:off x="4235112" y="303656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2" name="Rounded Rectangle 10">
              <a:extLst>
                <a:ext uri="{FF2B5EF4-FFF2-40B4-BE49-F238E27FC236}">
                  <a16:creationId xmlns:a16="http://schemas.microsoft.com/office/drawing/2014/main" id="{402B060A-E21F-544C-97A3-B6959B52B726}"/>
                </a:ext>
              </a:extLst>
            </p:cNvPr>
            <p:cNvSpPr txBox="1"/>
            <p:nvPr/>
          </p:nvSpPr>
          <p:spPr>
            <a:xfrm>
              <a:off x="4254897" y="305635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Sustainable workforce</a:t>
              </a: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439D3371-A993-8E4C-A073-7E96BBC96BAC}"/>
              </a:ext>
            </a:extLst>
          </p:cNvPr>
          <p:cNvGrpSpPr/>
          <p:nvPr/>
        </p:nvGrpSpPr>
        <p:grpSpPr>
          <a:xfrm>
            <a:off x="4547743" y="4948002"/>
            <a:ext cx="957766" cy="675525"/>
            <a:chOff x="4235112" y="3795285"/>
            <a:chExt cx="957766" cy="675525"/>
          </a:xfrm>
          <a:solidFill>
            <a:schemeClr val="accent2">
              <a:lumMod val="75000"/>
            </a:schemeClr>
          </a:solidFill>
        </p:grpSpPr>
        <p:sp>
          <p:nvSpPr>
            <p:cNvPr id="199" name="Rounded Rectangle 198">
              <a:extLst>
                <a:ext uri="{FF2B5EF4-FFF2-40B4-BE49-F238E27FC236}">
                  <a16:creationId xmlns:a16="http://schemas.microsoft.com/office/drawing/2014/main" id="{B0B0A6A5-D32C-3742-92E3-EC527EAF9465}"/>
                </a:ext>
              </a:extLst>
            </p:cNvPr>
            <p:cNvSpPr/>
            <p:nvPr/>
          </p:nvSpPr>
          <p:spPr>
            <a:xfrm>
              <a:off x="4235112" y="3795285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0" name="Rounded Rectangle 12">
              <a:extLst>
                <a:ext uri="{FF2B5EF4-FFF2-40B4-BE49-F238E27FC236}">
                  <a16:creationId xmlns:a16="http://schemas.microsoft.com/office/drawing/2014/main" id="{B58152DC-812E-9240-AC57-D1E1663170A3}"/>
                </a:ext>
              </a:extLst>
            </p:cNvPr>
            <p:cNvSpPr txBox="1"/>
            <p:nvPr/>
          </p:nvSpPr>
          <p:spPr>
            <a:xfrm>
              <a:off x="4254897" y="3815070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Climate change vulnerability</a:t>
              </a: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8FED2CFF-EAED-A744-9FB8-1857357EAEAF}"/>
              </a:ext>
            </a:extLst>
          </p:cNvPr>
          <p:cNvGrpSpPr/>
          <p:nvPr/>
        </p:nvGrpSpPr>
        <p:grpSpPr>
          <a:xfrm>
            <a:off x="5585961" y="1913125"/>
            <a:ext cx="957766" cy="675525"/>
            <a:chOff x="5273330" y="760408"/>
            <a:chExt cx="957766" cy="675525"/>
          </a:xfrm>
          <a:solidFill>
            <a:schemeClr val="accent2">
              <a:lumMod val="75000"/>
            </a:schemeClr>
          </a:solidFill>
        </p:grpSpPr>
        <p:sp>
          <p:nvSpPr>
            <p:cNvPr id="197" name="Rounded Rectangle 196">
              <a:extLst>
                <a:ext uri="{FF2B5EF4-FFF2-40B4-BE49-F238E27FC236}">
                  <a16:creationId xmlns:a16="http://schemas.microsoft.com/office/drawing/2014/main" id="{72F1B22C-A5F4-964F-B74B-7355E9A9CB72}"/>
                </a:ext>
              </a:extLst>
            </p:cNvPr>
            <p:cNvSpPr/>
            <p:nvPr/>
          </p:nvSpPr>
          <p:spPr>
            <a:xfrm>
              <a:off x="5273330" y="760408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8" name="Rounded Rectangle 14">
              <a:extLst>
                <a:ext uri="{FF2B5EF4-FFF2-40B4-BE49-F238E27FC236}">
                  <a16:creationId xmlns:a16="http://schemas.microsoft.com/office/drawing/2014/main" id="{566CF9EE-CF84-BD40-A65D-EB7D26DADE60}"/>
                </a:ext>
              </a:extLst>
            </p:cNvPr>
            <p:cNvSpPr txBox="1"/>
            <p:nvPr/>
          </p:nvSpPr>
          <p:spPr>
            <a:xfrm>
              <a:off x="5293115" y="780193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Product Liability</a:t>
              </a: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15B33BFF-F967-944A-B3BF-CDCA8992BA87}"/>
              </a:ext>
            </a:extLst>
          </p:cNvPr>
          <p:cNvGrpSpPr/>
          <p:nvPr/>
        </p:nvGrpSpPr>
        <p:grpSpPr>
          <a:xfrm>
            <a:off x="5585961" y="2671844"/>
            <a:ext cx="957766" cy="675525"/>
            <a:chOff x="5273330" y="1519127"/>
            <a:chExt cx="957766" cy="675525"/>
          </a:xfrm>
          <a:solidFill>
            <a:schemeClr val="accent2">
              <a:lumMod val="75000"/>
            </a:schemeClr>
          </a:solidFill>
        </p:grpSpPr>
        <p:sp>
          <p:nvSpPr>
            <p:cNvPr id="195" name="Rounded Rectangle 194">
              <a:extLst>
                <a:ext uri="{FF2B5EF4-FFF2-40B4-BE49-F238E27FC236}">
                  <a16:creationId xmlns:a16="http://schemas.microsoft.com/office/drawing/2014/main" id="{D8B2E0DC-D1CA-3E44-9265-8D9494457C83}"/>
                </a:ext>
              </a:extLst>
            </p:cNvPr>
            <p:cNvSpPr/>
            <p:nvPr/>
          </p:nvSpPr>
          <p:spPr>
            <a:xfrm>
              <a:off x="5273330" y="1519127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6" name="Rounded Rectangle 16">
              <a:extLst>
                <a:ext uri="{FF2B5EF4-FFF2-40B4-BE49-F238E27FC236}">
                  <a16:creationId xmlns:a16="http://schemas.microsoft.com/office/drawing/2014/main" id="{81401A53-CC30-5B49-B2E4-46E598904AF2}"/>
                </a:ext>
              </a:extLst>
            </p:cNvPr>
            <p:cNvSpPr txBox="1"/>
            <p:nvPr/>
          </p:nvSpPr>
          <p:spPr>
            <a:xfrm>
              <a:off x="5293115" y="1538912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Product safety and quality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03169DCD-AC54-4D4B-9BF8-DBD18575D18C}"/>
              </a:ext>
            </a:extLst>
          </p:cNvPr>
          <p:cNvGrpSpPr/>
          <p:nvPr/>
        </p:nvGrpSpPr>
        <p:grpSpPr>
          <a:xfrm>
            <a:off x="5585961" y="3430563"/>
            <a:ext cx="957766" cy="675525"/>
            <a:chOff x="5273330" y="2277846"/>
            <a:chExt cx="957766" cy="675525"/>
          </a:xfrm>
          <a:solidFill>
            <a:schemeClr val="accent2">
              <a:lumMod val="75000"/>
            </a:schemeClr>
          </a:solidFill>
        </p:grpSpPr>
        <p:sp>
          <p:nvSpPr>
            <p:cNvPr id="193" name="Rounded Rectangle 192">
              <a:extLst>
                <a:ext uri="{FF2B5EF4-FFF2-40B4-BE49-F238E27FC236}">
                  <a16:creationId xmlns:a16="http://schemas.microsoft.com/office/drawing/2014/main" id="{0F1901D3-EEC7-F14C-BB4A-C3E21CC8CE87}"/>
                </a:ext>
              </a:extLst>
            </p:cNvPr>
            <p:cNvSpPr/>
            <p:nvPr/>
          </p:nvSpPr>
          <p:spPr>
            <a:xfrm>
              <a:off x="5273330" y="227784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4" name="Rounded Rectangle 18">
              <a:extLst>
                <a:ext uri="{FF2B5EF4-FFF2-40B4-BE49-F238E27FC236}">
                  <a16:creationId xmlns:a16="http://schemas.microsoft.com/office/drawing/2014/main" id="{8A91778C-DD74-614F-9807-D22C9672DA62}"/>
                </a:ext>
              </a:extLst>
            </p:cNvPr>
            <p:cNvSpPr txBox="1"/>
            <p:nvPr/>
          </p:nvSpPr>
          <p:spPr>
            <a:xfrm>
              <a:off x="5293115" y="229763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Chemical safety</a:t>
              </a: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B9CECF45-F595-EF49-A8CF-0437780292A9}"/>
              </a:ext>
            </a:extLst>
          </p:cNvPr>
          <p:cNvGrpSpPr/>
          <p:nvPr/>
        </p:nvGrpSpPr>
        <p:grpSpPr>
          <a:xfrm>
            <a:off x="5585961" y="4189283"/>
            <a:ext cx="957766" cy="675525"/>
            <a:chOff x="5273330" y="3036566"/>
            <a:chExt cx="957766" cy="675525"/>
          </a:xfrm>
          <a:solidFill>
            <a:schemeClr val="accent2">
              <a:lumMod val="75000"/>
            </a:schemeClr>
          </a:solidFill>
        </p:grpSpPr>
        <p:sp>
          <p:nvSpPr>
            <p:cNvPr id="191" name="Rounded Rectangle 190">
              <a:extLst>
                <a:ext uri="{FF2B5EF4-FFF2-40B4-BE49-F238E27FC236}">
                  <a16:creationId xmlns:a16="http://schemas.microsoft.com/office/drawing/2014/main" id="{14290794-2EAF-104E-A532-C9906813C243}"/>
                </a:ext>
              </a:extLst>
            </p:cNvPr>
            <p:cNvSpPr/>
            <p:nvPr/>
          </p:nvSpPr>
          <p:spPr>
            <a:xfrm>
              <a:off x="5273330" y="303656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2" name="Rounded Rectangle 20">
              <a:extLst>
                <a:ext uri="{FF2B5EF4-FFF2-40B4-BE49-F238E27FC236}">
                  <a16:creationId xmlns:a16="http://schemas.microsoft.com/office/drawing/2014/main" id="{2B2EB7C6-D22C-984E-AEEF-CA8DAB678642}"/>
                </a:ext>
              </a:extLst>
            </p:cNvPr>
            <p:cNvSpPr txBox="1"/>
            <p:nvPr/>
          </p:nvSpPr>
          <p:spPr>
            <a:xfrm>
              <a:off x="5293115" y="305635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Financial product safety</a:t>
              </a: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256A1E2F-7D2C-954C-8FE0-3DB83F29EC12}"/>
              </a:ext>
            </a:extLst>
          </p:cNvPr>
          <p:cNvGrpSpPr/>
          <p:nvPr/>
        </p:nvGrpSpPr>
        <p:grpSpPr>
          <a:xfrm>
            <a:off x="5585961" y="4948002"/>
            <a:ext cx="957766" cy="675525"/>
            <a:chOff x="5273330" y="3795285"/>
            <a:chExt cx="957766" cy="675525"/>
          </a:xfrm>
          <a:solidFill>
            <a:schemeClr val="accent2">
              <a:lumMod val="75000"/>
            </a:schemeClr>
          </a:solidFill>
        </p:grpSpPr>
        <p:sp>
          <p:nvSpPr>
            <p:cNvPr id="189" name="Rounded Rectangle 188">
              <a:extLst>
                <a:ext uri="{FF2B5EF4-FFF2-40B4-BE49-F238E27FC236}">
                  <a16:creationId xmlns:a16="http://schemas.microsoft.com/office/drawing/2014/main" id="{B95E0557-4D08-E343-A70C-B3F00E017737}"/>
                </a:ext>
              </a:extLst>
            </p:cNvPr>
            <p:cNvSpPr/>
            <p:nvPr/>
          </p:nvSpPr>
          <p:spPr>
            <a:xfrm>
              <a:off x="5273330" y="3795285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0" name="Rounded Rectangle 22">
              <a:extLst>
                <a:ext uri="{FF2B5EF4-FFF2-40B4-BE49-F238E27FC236}">
                  <a16:creationId xmlns:a16="http://schemas.microsoft.com/office/drawing/2014/main" id="{ABCA21C7-DBF3-2240-B6F8-6BABE80F55FA}"/>
                </a:ext>
              </a:extLst>
            </p:cNvPr>
            <p:cNvSpPr txBox="1"/>
            <p:nvPr/>
          </p:nvSpPr>
          <p:spPr>
            <a:xfrm>
              <a:off x="5293115" y="3815070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GDPR and data security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2DFC523D-DD57-2E46-A1B1-54DDC1291CAD}"/>
              </a:ext>
            </a:extLst>
          </p:cNvPr>
          <p:cNvGrpSpPr/>
          <p:nvPr/>
        </p:nvGrpSpPr>
        <p:grpSpPr>
          <a:xfrm>
            <a:off x="5585961" y="5706721"/>
            <a:ext cx="957766" cy="675525"/>
            <a:chOff x="5273330" y="4554004"/>
            <a:chExt cx="957766" cy="675525"/>
          </a:xfrm>
          <a:solidFill>
            <a:schemeClr val="accent2">
              <a:lumMod val="75000"/>
            </a:schemeClr>
          </a:solidFill>
        </p:grpSpPr>
        <p:sp>
          <p:nvSpPr>
            <p:cNvPr id="187" name="Rounded Rectangle 186">
              <a:extLst>
                <a:ext uri="{FF2B5EF4-FFF2-40B4-BE49-F238E27FC236}">
                  <a16:creationId xmlns:a16="http://schemas.microsoft.com/office/drawing/2014/main" id="{29E14F16-58B2-894A-9930-1818D0DE8F31}"/>
                </a:ext>
              </a:extLst>
            </p:cNvPr>
            <p:cNvSpPr/>
            <p:nvPr/>
          </p:nvSpPr>
          <p:spPr>
            <a:xfrm>
              <a:off x="5273330" y="4554004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8" name="Rounded Rectangle 24">
              <a:extLst>
                <a:ext uri="{FF2B5EF4-FFF2-40B4-BE49-F238E27FC236}">
                  <a16:creationId xmlns:a16="http://schemas.microsoft.com/office/drawing/2014/main" id="{7BDB2316-1F98-DD4B-9C27-627A7A188262}"/>
                </a:ext>
              </a:extLst>
            </p:cNvPr>
            <p:cNvSpPr txBox="1"/>
            <p:nvPr/>
          </p:nvSpPr>
          <p:spPr>
            <a:xfrm>
              <a:off x="5293115" y="4573789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Responsible investment</a:t>
              </a: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1F38C675-7B98-DC4F-A865-F5566477EBDF}"/>
              </a:ext>
            </a:extLst>
          </p:cNvPr>
          <p:cNvGrpSpPr/>
          <p:nvPr/>
        </p:nvGrpSpPr>
        <p:grpSpPr>
          <a:xfrm>
            <a:off x="6624179" y="1913125"/>
            <a:ext cx="957766" cy="675525"/>
            <a:chOff x="6311548" y="760408"/>
            <a:chExt cx="957766" cy="675525"/>
          </a:xfrm>
          <a:solidFill>
            <a:schemeClr val="accent2">
              <a:lumMod val="75000"/>
            </a:schemeClr>
          </a:solidFill>
        </p:grpSpPr>
        <p:sp>
          <p:nvSpPr>
            <p:cNvPr id="185" name="Rounded Rectangle 184">
              <a:extLst>
                <a:ext uri="{FF2B5EF4-FFF2-40B4-BE49-F238E27FC236}">
                  <a16:creationId xmlns:a16="http://schemas.microsoft.com/office/drawing/2014/main" id="{889F5C97-CADC-6049-89A9-7CF4D52D8595}"/>
                </a:ext>
              </a:extLst>
            </p:cNvPr>
            <p:cNvSpPr/>
            <p:nvPr/>
          </p:nvSpPr>
          <p:spPr>
            <a:xfrm>
              <a:off x="6311548" y="760408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6" name="Rounded Rectangle 26">
              <a:extLst>
                <a:ext uri="{FF2B5EF4-FFF2-40B4-BE49-F238E27FC236}">
                  <a16:creationId xmlns:a16="http://schemas.microsoft.com/office/drawing/2014/main" id="{D111ACC7-9781-5445-AF5E-EF0EC900C96F}"/>
                </a:ext>
              </a:extLst>
            </p:cNvPr>
            <p:cNvSpPr txBox="1"/>
            <p:nvPr/>
          </p:nvSpPr>
          <p:spPr>
            <a:xfrm>
              <a:off x="6331333" y="780193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Stakeholder Opposition</a:t>
              </a: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189750D4-749A-1243-BD78-2D35E961BECE}"/>
              </a:ext>
            </a:extLst>
          </p:cNvPr>
          <p:cNvGrpSpPr/>
          <p:nvPr/>
        </p:nvGrpSpPr>
        <p:grpSpPr>
          <a:xfrm>
            <a:off x="6624179" y="2671844"/>
            <a:ext cx="957766" cy="675525"/>
            <a:chOff x="6311548" y="1519127"/>
            <a:chExt cx="957766" cy="675525"/>
          </a:xfrm>
          <a:solidFill>
            <a:schemeClr val="accent2">
              <a:lumMod val="75000"/>
            </a:schemeClr>
          </a:solidFill>
        </p:grpSpPr>
        <p:sp>
          <p:nvSpPr>
            <p:cNvPr id="183" name="Rounded Rectangle 182">
              <a:extLst>
                <a:ext uri="{FF2B5EF4-FFF2-40B4-BE49-F238E27FC236}">
                  <a16:creationId xmlns:a16="http://schemas.microsoft.com/office/drawing/2014/main" id="{85D5BEFC-87CA-254F-A94A-D87809F59AC4}"/>
                </a:ext>
              </a:extLst>
            </p:cNvPr>
            <p:cNvSpPr/>
            <p:nvPr/>
          </p:nvSpPr>
          <p:spPr>
            <a:xfrm>
              <a:off x="6311548" y="1519127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4" name="Rounded Rectangle 28">
              <a:extLst>
                <a:ext uri="{FF2B5EF4-FFF2-40B4-BE49-F238E27FC236}">
                  <a16:creationId xmlns:a16="http://schemas.microsoft.com/office/drawing/2014/main" id="{E43057BB-DF17-D048-AA93-1B2EE776A24E}"/>
                </a:ext>
              </a:extLst>
            </p:cNvPr>
            <p:cNvSpPr txBox="1"/>
            <p:nvPr/>
          </p:nvSpPr>
          <p:spPr>
            <a:xfrm>
              <a:off x="6331333" y="1538912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Controversial sourcing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C233ABB5-B340-7349-B46D-BDD987D59521}"/>
              </a:ext>
            </a:extLst>
          </p:cNvPr>
          <p:cNvGrpSpPr/>
          <p:nvPr/>
        </p:nvGrpSpPr>
        <p:grpSpPr>
          <a:xfrm>
            <a:off x="6624179" y="3430563"/>
            <a:ext cx="957766" cy="675525"/>
            <a:chOff x="6311548" y="2277846"/>
            <a:chExt cx="957766" cy="675525"/>
          </a:xfrm>
          <a:solidFill>
            <a:schemeClr val="accent2">
              <a:lumMod val="75000"/>
            </a:schemeClr>
          </a:solidFill>
        </p:grpSpPr>
        <p:sp>
          <p:nvSpPr>
            <p:cNvPr id="181" name="Rounded Rectangle 180">
              <a:extLst>
                <a:ext uri="{FF2B5EF4-FFF2-40B4-BE49-F238E27FC236}">
                  <a16:creationId xmlns:a16="http://schemas.microsoft.com/office/drawing/2014/main" id="{6A7E5A1B-1D82-F64C-A797-AE3026891326}"/>
                </a:ext>
              </a:extLst>
            </p:cNvPr>
            <p:cNvSpPr/>
            <p:nvPr/>
          </p:nvSpPr>
          <p:spPr>
            <a:xfrm>
              <a:off x="6311548" y="227784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2" name="Rounded Rectangle 30">
              <a:extLst>
                <a:ext uri="{FF2B5EF4-FFF2-40B4-BE49-F238E27FC236}">
                  <a16:creationId xmlns:a16="http://schemas.microsoft.com/office/drawing/2014/main" id="{6621CB77-2C4E-7D41-8D13-4A27CD4A793F}"/>
                </a:ext>
              </a:extLst>
            </p:cNvPr>
            <p:cNvSpPr txBox="1"/>
            <p:nvPr/>
          </p:nvSpPr>
          <p:spPr>
            <a:xfrm>
              <a:off x="6331333" y="229763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Conflict materials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3301D0FF-9428-C14E-8A09-433D5A901F11}"/>
              </a:ext>
            </a:extLst>
          </p:cNvPr>
          <p:cNvGrpSpPr/>
          <p:nvPr/>
        </p:nvGrpSpPr>
        <p:grpSpPr>
          <a:xfrm>
            <a:off x="6624179" y="4189283"/>
            <a:ext cx="957766" cy="675525"/>
            <a:chOff x="6311548" y="3036566"/>
            <a:chExt cx="957766" cy="675525"/>
          </a:xfrm>
          <a:solidFill>
            <a:schemeClr val="accent2">
              <a:lumMod val="75000"/>
            </a:schemeClr>
          </a:solidFill>
        </p:grpSpPr>
        <p:sp>
          <p:nvSpPr>
            <p:cNvPr id="179" name="Rounded Rectangle 178">
              <a:extLst>
                <a:ext uri="{FF2B5EF4-FFF2-40B4-BE49-F238E27FC236}">
                  <a16:creationId xmlns:a16="http://schemas.microsoft.com/office/drawing/2014/main" id="{52C1C1E2-E7FF-934D-BEBC-80A231C7FE8D}"/>
                </a:ext>
              </a:extLst>
            </p:cNvPr>
            <p:cNvSpPr/>
            <p:nvPr/>
          </p:nvSpPr>
          <p:spPr>
            <a:xfrm>
              <a:off x="6311548" y="303656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0" name="Rounded Rectangle 32">
              <a:extLst>
                <a:ext uri="{FF2B5EF4-FFF2-40B4-BE49-F238E27FC236}">
                  <a16:creationId xmlns:a16="http://schemas.microsoft.com/office/drawing/2014/main" id="{34AD8404-9D88-6C42-A3AE-58B4C8C1287B}"/>
                </a:ext>
              </a:extLst>
            </p:cNvPr>
            <p:cNvSpPr txBox="1"/>
            <p:nvPr/>
          </p:nvSpPr>
          <p:spPr>
            <a:xfrm>
              <a:off x="6331333" y="305635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Rare Earth materials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B23AD4B5-4C08-044D-9DFA-4D84E8AA45E1}"/>
              </a:ext>
            </a:extLst>
          </p:cNvPr>
          <p:cNvGrpSpPr/>
          <p:nvPr/>
        </p:nvGrpSpPr>
        <p:grpSpPr>
          <a:xfrm>
            <a:off x="7662398" y="1913125"/>
            <a:ext cx="957766" cy="675525"/>
            <a:chOff x="7349767" y="760408"/>
            <a:chExt cx="957766" cy="675525"/>
          </a:xfrm>
          <a:solidFill>
            <a:schemeClr val="accent2">
              <a:lumMod val="75000"/>
            </a:schemeClr>
          </a:solidFill>
        </p:grpSpPr>
        <p:sp>
          <p:nvSpPr>
            <p:cNvPr id="177" name="Rounded Rectangle 176">
              <a:extLst>
                <a:ext uri="{FF2B5EF4-FFF2-40B4-BE49-F238E27FC236}">
                  <a16:creationId xmlns:a16="http://schemas.microsoft.com/office/drawing/2014/main" id="{1FBF7ACC-09CF-8045-BA2B-E7A31F876A8D}"/>
                </a:ext>
              </a:extLst>
            </p:cNvPr>
            <p:cNvSpPr/>
            <p:nvPr/>
          </p:nvSpPr>
          <p:spPr>
            <a:xfrm>
              <a:off x="7349767" y="760408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8" name="Rounded Rectangle 34">
              <a:extLst>
                <a:ext uri="{FF2B5EF4-FFF2-40B4-BE49-F238E27FC236}">
                  <a16:creationId xmlns:a16="http://schemas.microsoft.com/office/drawing/2014/main" id="{D0F6DAB8-E162-9148-9AB0-9C7E0632442C}"/>
                </a:ext>
              </a:extLst>
            </p:cNvPr>
            <p:cNvSpPr txBox="1"/>
            <p:nvPr/>
          </p:nvSpPr>
          <p:spPr>
            <a:xfrm>
              <a:off x="7369552" y="780193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Social opportunity</a:t>
              </a: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6942728A-A623-034D-9CC9-986C2DBA4CDA}"/>
              </a:ext>
            </a:extLst>
          </p:cNvPr>
          <p:cNvGrpSpPr/>
          <p:nvPr/>
        </p:nvGrpSpPr>
        <p:grpSpPr>
          <a:xfrm>
            <a:off x="7662398" y="2671844"/>
            <a:ext cx="957766" cy="675525"/>
            <a:chOff x="7349767" y="1519127"/>
            <a:chExt cx="957766" cy="675525"/>
          </a:xfrm>
          <a:solidFill>
            <a:schemeClr val="accent2">
              <a:lumMod val="75000"/>
            </a:schemeClr>
          </a:solidFill>
        </p:grpSpPr>
        <p:sp>
          <p:nvSpPr>
            <p:cNvPr id="175" name="Rounded Rectangle 174">
              <a:extLst>
                <a:ext uri="{FF2B5EF4-FFF2-40B4-BE49-F238E27FC236}">
                  <a16:creationId xmlns:a16="http://schemas.microsoft.com/office/drawing/2014/main" id="{98BD16BF-FBC1-5249-94E9-51A28EACE438}"/>
                </a:ext>
              </a:extLst>
            </p:cNvPr>
            <p:cNvSpPr/>
            <p:nvPr/>
          </p:nvSpPr>
          <p:spPr>
            <a:xfrm>
              <a:off x="7349767" y="1519127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6" name="Rounded Rectangle 36">
              <a:extLst>
                <a:ext uri="{FF2B5EF4-FFF2-40B4-BE49-F238E27FC236}">
                  <a16:creationId xmlns:a16="http://schemas.microsoft.com/office/drawing/2014/main" id="{D69B439E-A614-6C4E-BC37-9E5223AA5C9B}"/>
                </a:ext>
              </a:extLst>
            </p:cNvPr>
            <p:cNvSpPr txBox="1"/>
            <p:nvPr/>
          </p:nvSpPr>
          <p:spPr>
            <a:xfrm>
              <a:off x="7369552" y="1538912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Psychosocial risk</a:t>
              </a: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C9A6495B-E6AF-1A48-B758-047CEF546A5B}"/>
              </a:ext>
            </a:extLst>
          </p:cNvPr>
          <p:cNvGrpSpPr/>
          <p:nvPr/>
        </p:nvGrpSpPr>
        <p:grpSpPr>
          <a:xfrm>
            <a:off x="7662398" y="3430563"/>
            <a:ext cx="957766" cy="675525"/>
            <a:chOff x="7349767" y="2277846"/>
            <a:chExt cx="957766" cy="675525"/>
          </a:xfrm>
          <a:solidFill>
            <a:schemeClr val="accent2">
              <a:lumMod val="75000"/>
            </a:schemeClr>
          </a:solidFill>
        </p:grpSpPr>
        <p:sp>
          <p:nvSpPr>
            <p:cNvPr id="173" name="Rounded Rectangle 172">
              <a:extLst>
                <a:ext uri="{FF2B5EF4-FFF2-40B4-BE49-F238E27FC236}">
                  <a16:creationId xmlns:a16="http://schemas.microsoft.com/office/drawing/2014/main" id="{1F1C81A2-B292-BB4B-A98E-C4B41A812356}"/>
                </a:ext>
              </a:extLst>
            </p:cNvPr>
            <p:cNvSpPr/>
            <p:nvPr/>
          </p:nvSpPr>
          <p:spPr>
            <a:xfrm>
              <a:off x="7349767" y="227784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4" name="Rounded Rectangle 38">
              <a:extLst>
                <a:ext uri="{FF2B5EF4-FFF2-40B4-BE49-F238E27FC236}">
                  <a16:creationId xmlns:a16="http://schemas.microsoft.com/office/drawing/2014/main" id="{DDCB8F8E-AAEA-D14E-958A-3A2E80B623D4}"/>
                </a:ext>
              </a:extLst>
            </p:cNvPr>
            <p:cNvSpPr txBox="1"/>
            <p:nvPr/>
          </p:nvSpPr>
          <p:spPr>
            <a:xfrm>
              <a:off x="7369552" y="229763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Access to occupational health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52EBF5D2-1DE2-AE40-A6DE-AFCC021181C5}"/>
              </a:ext>
            </a:extLst>
          </p:cNvPr>
          <p:cNvGrpSpPr/>
          <p:nvPr/>
        </p:nvGrpSpPr>
        <p:grpSpPr>
          <a:xfrm>
            <a:off x="7662398" y="4189283"/>
            <a:ext cx="957766" cy="675525"/>
            <a:chOff x="7349767" y="3036566"/>
            <a:chExt cx="957766" cy="675525"/>
          </a:xfrm>
          <a:solidFill>
            <a:schemeClr val="accent2">
              <a:lumMod val="75000"/>
            </a:schemeClr>
          </a:solidFill>
        </p:grpSpPr>
        <p:sp>
          <p:nvSpPr>
            <p:cNvPr id="171" name="Rounded Rectangle 170">
              <a:extLst>
                <a:ext uri="{FF2B5EF4-FFF2-40B4-BE49-F238E27FC236}">
                  <a16:creationId xmlns:a16="http://schemas.microsoft.com/office/drawing/2014/main" id="{1F837BA3-0BF7-0845-9D9B-F4C6A59A8D7C}"/>
                </a:ext>
              </a:extLst>
            </p:cNvPr>
            <p:cNvSpPr/>
            <p:nvPr/>
          </p:nvSpPr>
          <p:spPr>
            <a:xfrm>
              <a:off x="7349767" y="303656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2" name="Rounded Rectangle 40">
              <a:extLst>
                <a:ext uri="{FF2B5EF4-FFF2-40B4-BE49-F238E27FC236}">
                  <a16:creationId xmlns:a16="http://schemas.microsoft.com/office/drawing/2014/main" id="{DF7C6778-EF76-9E4D-9EAA-0205833A331F}"/>
                </a:ext>
              </a:extLst>
            </p:cNvPr>
            <p:cNvSpPr txBox="1"/>
            <p:nvPr/>
          </p:nvSpPr>
          <p:spPr>
            <a:xfrm>
              <a:off x="7369552" y="305635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Access to communication and consultation</a:t>
              </a: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BACF89F9-A5AE-E94C-A2AC-053124423920}"/>
              </a:ext>
            </a:extLst>
          </p:cNvPr>
          <p:cNvGrpSpPr/>
          <p:nvPr/>
        </p:nvGrpSpPr>
        <p:grpSpPr>
          <a:xfrm>
            <a:off x="7662398" y="4948002"/>
            <a:ext cx="957766" cy="675525"/>
            <a:chOff x="7349767" y="3795285"/>
            <a:chExt cx="957766" cy="675525"/>
          </a:xfrm>
          <a:solidFill>
            <a:schemeClr val="accent2">
              <a:lumMod val="75000"/>
            </a:schemeClr>
          </a:solidFill>
        </p:grpSpPr>
        <p:sp>
          <p:nvSpPr>
            <p:cNvPr id="169" name="Rounded Rectangle 168">
              <a:extLst>
                <a:ext uri="{FF2B5EF4-FFF2-40B4-BE49-F238E27FC236}">
                  <a16:creationId xmlns:a16="http://schemas.microsoft.com/office/drawing/2014/main" id="{8CDC0F8C-85F9-5541-BB94-91126B38A929}"/>
                </a:ext>
              </a:extLst>
            </p:cNvPr>
            <p:cNvSpPr/>
            <p:nvPr/>
          </p:nvSpPr>
          <p:spPr>
            <a:xfrm>
              <a:off x="7349767" y="3795285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0" name="Rounded Rectangle 42">
              <a:extLst>
                <a:ext uri="{FF2B5EF4-FFF2-40B4-BE49-F238E27FC236}">
                  <a16:creationId xmlns:a16="http://schemas.microsoft.com/office/drawing/2014/main" id="{38B40252-68C4-494F-B0BF-3FADEB62DF5B}"/>
                </a:ext>
              </a:extLst>
            </p:cNvPr>
            <p:cNvSpPr txBox="1"/>
            <p:nvPr/>
          </p:nvSpPr>
          <p:spPr>
            <a:xfrm>
              <a:off x="7369552" y="3815070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Wellbeing</a:t>
              </a: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8933F047-AFC9-CC46-BD38-BA3E4C1DADDD}"/>
              </a:ext>
            </a:extLst>
          </p:cNvPr>
          <p:cNvGrpSpPr/>
          <p:nvPr/>
        </p:nvGrpSpPr>
        <p:grpSpPr>
          <a:xfrm>
            <a:off x="7662398" y="5706721"/>
            <a:ext cx="957766" cy="675525"/>
            <a:chOff x="7349767" y="4554004"/>
            <a:chExt cx="957766" cy="675525"/>
          </a:xfrm>
          <a:solidFill>
            <a:schemeClr val="accent2">
              <a:lumMod val="75000"/>
            </a:schemeClr>
          </a:solidFill>
        </p:grpSpPr>
        <p:sp>
          <p:nvSpPr>
            <p:cNvPr id="167" name="Rounded Rectangle 166">
              <a:extLst>
                <a:ext uri="{FF2B5EF4-FFF2-40B4-BE49-F238E27FC236}">
                  <a16:creationId xmlns:a16="http://schemas.microsoft.com/office/drawing/2014/main" id="{9B374B85-DE25-AD46-ABD8-AC53C83DEEA2}"/>
                </a:ext>
              </a:extLst>
            </p:cNvPr>
            <p:cNvSpPr/>
            <p:nvPr/>
          </p:nvSpPr>
          <p:spPr>
            <a:xfrm>
              <a:off x="7349767" y="4554004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8" name="Rounded Rectangle 44">
              <a:extLst>
                <a:ext uri="{FF2B5EF4-FFF2-40B4-BE49-F238E27FC236}">
                  <a16:creationId xmlns:a16="http://schemas.microsoft.com/office/drawing/2014/main" id="{0A83C446-5000-584A-8DA8-837BFF96C14D}"/>
                </a:ext>
              </a:extLst>
            </p:cNvPr>
            <p:cNvSpPr txBox="1"/>
            <p:nvPr/>
          </p:nvSpPr>
          <p:spPr>
            <a:xfrm>
              <a:off x="7369552" y="4573789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Sustainable recruitment</a:t>
              </a:r>
            </a:p>
          </p:txBody>
        </p: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A18B4F74-5698-AE47-8789-79148EC5034D}"/>
              </a:ext>
            </a:extLst>
          </p:cNvPr>
          <p:cNvGrpSpPr/>
          <p:nvPr/>
        </p:nvGrpSpPr>
        <p:grpSpPr>
          <a:xfrm>
            <a:off x="8864243" y="1893025"/>
            <a:ext cx="957766" cy="675525"/>
            <a:chOff x="8468437" y="760408"/>
            <a:chExt cx="957766" cy="675525"/>
          </a:xfrm>
          <a:solidFill>
            <a:schemeClr val="accent1">
              <a:lumMod val="75000"/>
            </a:schemeClr>
          </a:solidFill>
        </p:grpSpPr>
        <p:sp>
          <p:nvSpPr>
            <p:cNvPr id="255" name="Rounded Rectangle 254">
              <a:extLst>
                <a:ext uri="{FF2B5EF4-FFF2-40B4-BE49-F238E27FC236}">
                  <a16:creationId xmlns:a16="http://schemas.microsoft.com/office/drawing/2014/main" id="{5C19DD5A-C0B7-B345-9B0E-CFA7A9B5BEC8}"/>
                </a:ext>
              </a:extLst>
            </p:cNvPr>
            <p:cNvSpPr/>
            <p:nvPr/>
          </p:nvSpPr>
          <p:spPr>
            <a:xfrm>
              <a:off x="8468437" y="760408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6" name="Rounded Rectangle 4">
              <a:extLst>
                <a:ext uri="{FF2B5EF4-FFF2-40B4-BE49-F238E27FC236}">
                  <a16:creationId xmlns:a16="http://schemas.microsoft.com/office/drawing/2014/main" id="{14758818-ADC3-434B-B3A7-608BAE5287A0}"/>
                </a:ext>
              </a:extLst>
            </p:cNvPr>
            <p:cNvSpPr txBox="1"/>
            <p:nvPr/>
          </p:nvSpPr>
          <p:spPr>
            <a:xfrm>
              <a:off x="8488222" y="780193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Corporate Governance</a:t>
              </a: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50FCD3D5-C496-A847-8022-8355DB29FFA6}"/>
              </a:ext>
            </a:extLst>
          </p:cNvPr>
          <p:cNvGrpSpPr/>
          <p:nvPr/>
        </p:nvGrpSpPr>
        <p:grpSpPr>
          <a:xfrm>
            <a:off x="8864243" y="2651744"/>
            <a:ext cx="957766" cy="675525"/>
            <a:chOff x="8468437" y="1519127"/>
            <a:chExt cx="957766" cy="675525"/>
          </a:xfrm>
          <a:solidFill>
            <a:schemeClr val="accent1">
              <a:lumMod val="75000"/>
            </a:schemeClr>
          </a:solidFill>
        </p:grpSpPr>
        <p:sp>
          <p:nvSpPr>
            <p:cNvPr id="253" name="Rounded Rectangle 252">
              <a:extLst>
                <a:ext uri="{FF2B5EF4-FFF2-40B4-BE49-F238E27FC236}">
                  <a16:creationId xmlns:a16="http://schemas.microsoft.com/office/drawing/2014/main" id="{7C083209-A9D5-0F4F-A34D-3F772585A1B7}"/>
                </a:ext>
              </a:extLst>
            </p:cNvPr>
            <p:cNvSpPr/>
            <p:nvPr/>
          </p:nvSpPr>
          <p:spPr>
            <a:xfrm>
              <a:off x="8468437" y="1519127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4" name="Rounded Rectangle 6">
              <a:extLst>
                <a:ext uri="{FF2B5EF4-FFF2-40B4-BE49-F238E27FC236}">
                  <a16:creationId xmlns:a16="http://schemas.microsoft.com/office/drawing/2014/main" id="{8ED0694A-A01E-8046-ACC0-2B718DB40E12}"/>
                </a:ext>
              </a:extLst>
            </p:cNvPr>
            <p:cNvSpPr txBox="1"/>
            <p:nvPr/>
          </p:nvSpPr>
          <p:spPr>
            <a:xfrm>
              <a:off x="8488222" y="1538912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Board Diversity</a:t>
              </a:r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1E4EB86A-5CBE-2D41-A767-259E9213F162}"/>
              </a:ext>
            </a:extLst>
          </p:cNvPr>
          <p:cNvGrpSpPr/>
          <p:nvPr/>
        </p:nvGrpSpPr>
        <p:grpSpPr>
          <a:xfrm>
            <a:off x="8864243" y="3410463"/>
            <a:ext cx="957766" cy="675525"/>
            <a:chOff x="8468437" y="2277846"/>
            <a:chExt cx="957766" cy="675525"/>
          </a:xfrm>
          <a:solidFill>
            <a:schemeClr val="accent1">
              <a:lumMod val="75000"/>
            </a:schemeClr>
          </a:solidFill>
        </p:grpSpPr>
        <p:sp>
          <p:nvSpPr>
            <p:cNvPr id="251" name="Rounded Rectangle 250">
              <a:extLst>
                <a:ext uri="{FF2B5EF4-FFF2-40B4-BE49-F238E27FC236}">
                  <a16:creationId xmlns:a16="http://schemas.microsoft.com/office/drawing/2014/main" id="{BFB0D01F-FC77-544F-8499-8205801F7E67}"/>
                </a:ext>
              </a:extLst>
            </p:cNvPr>
            <p:cNvSpPr/>
            <p:nvPr/>
          </p:nvSpPr>
          <p:spPr>
            <a:xfrm>
              <a:off x="8468437" y="227784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2" name="Rounded Rectangle 8">
              <a:extLst>
                <a:ext uri="{FF2B5EF4-FFF2-40B4-BE49-F238E27FC236}">
                  <a16:creationId xmlns:a16="http://schemas.microsoft.com/office/drawing/2014/main" id="{6607989B-4C74-014A-9A79-8BC3B0AC3906}"/>
                </a:ext>
              </a:extLst>
            </p:cNvPr>
            <p:cNvSpPr txBox="1"/>
            <p:nvPr/>
          </p:nvSpPr>
          <p:spPr>
            <a:xfrm>
              <a:off x="8488222" y="229763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Executive Pay</a:t>
              </a: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22ED05B6-178F-5A4F-A9D3-C5A07781A39D}"/>
              </a:ext>
            </a:extLst>
          </p:cNvPr>
          <p:cNvGrpSpPr/>
          <p:nvPr/>
        </p:nvGrpSpPr>
        <p:grpSpPr>
          <a:xfrm>
            <a:off x="8864243" y="4169183"/>
            <a:ext cx="957766" cy="675525"/>
            <a:chOff x="8468437" y="3036566"/>
            <a:chExt cx="957766" cy="675525"/>
          </a:xfrm>
          <a:solidFill>
            <a:schemeClr val="accent1">
              <a:lumMod val="75000"/>
            </a:schemeClr>
          </a:solidFill>
        </p:grpSpPr>
        <p:sp>
          <p:nvSpPr>
            <p:cNvPr id="249" name="Rounded Rectangle 248">
              <a:extLst>
                <a:ext uri="{FF2B5EF4-FFF2-40B4-BE49-F238E27FC236}">
                  <a16:creationId xmlns:a16="http://schemas.microsoft.com/office/drawing/2014/main" id="{B0AD41F7-901E-584E-AD78-A2243C196795}"/>
                </a:ext>
              </a:extLst>
            </p:cNvPr>
            <p:cNvSpPr/>
            <p:nvPr/>
          </p:nvSpPr>
          <p:spPr>
            <a:xfrm>
              <a:off x="8468437" y="303656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0" name="Rounded Rectangle 10">
              <a:extLst>
                <a:ext uri="{FF2B5EF4-FFF2-40B4-BE49-F238E27FC236}">
                  <a16:creationId xmlns:a16="http://schemas.microsoft.com/office/drawing/2014/main" id="{E0BCC7A1-43CF-A247-A67B-D2C96452BA04}"/>
                </a:ext>
              </a:extLst>
            </p:cNvPr>
            <p:cNvSpPr txBox="1"/>
            <p:nvPr/>
          </p:nvSpPr>
          <p:spPr>
            <a:xfrm>
              <a:off x="8488222" y="305635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Ownership</a:t>
              </a:r>
            </a:p>
          </p:txBody>
        </p: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00459F16-EA8E-5542-9BEE-1AE94E633912}"/>
              </a:ext>
            </a:extLst>
          </p:cNvPr>
          <p:cNvGrpSpPr/>
          <p:nvPr/>
        </p:nvGrpSpPr>
        <p:grpSpPr>
          <a:xfrm>
            <a:off x="8864243" y="4927902"/>
            <a:ext cx="957766" cy="675525"/>
            <a:chOff x="8468437" y="3795285"/>
            <a:chExt cx="957766" cy="675525"/>
          </a:xfrm>
          <a:solidFill>
            <a:schemeClr val="accent1">
              <a:lumMod val="75000"/>
            </a:schemeClr>
          </a:solidFill>
        </p:grpSpPr>
        <p:sp>
          <p:nvSpPr>
            <p:cNvPr id="247" name="Rounded Rectangle 246">
              <a:extLst>
                <a:ext uri="{FF2B5EF4-FFF2-40B4-BE49-F238E27FC236}">
                  <a16:creationId xmlns:a16="http://schemas.microsoft.com/office/drawing/2014/main" id="{6C0DA01C-8239-4047-898E-8874CC816A37}"/>
                </a:ext>
              </a:extLst>
            </p:cNvPr>
            <p:cNvSpPr/>
            <p:nvPr/>
          </p:nvSpPr>
          <p:spPr>
            <a:xfrm>
              <a:off x="8468437" y="3795285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8" name="Rounded Rectangle 12">
              <a:extLst>
                <a:ext uri="{FF2B5EF4-FFF2-40B4-BE49-F238E27FC236}">
                  <a16:creationId xmlns:a16="http://schemas.microsoft.com/office/drawing/2014/main" id="{B2B4A226-DCAF-074D-8E05-D6061C35720E}"/>
                </a:ext>
              </a:extLst>
            </p:cNvPr>
            <p:cNvSpPr txBox="1"/>
            <p:nvPr/>
          </p:nvSpPr>
          <p:spPr>
            <a:xfrm>
              <a:off x="8488222" y="3815070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Accounting</a:t>
              </a:r>
            </a:p>
          </p:txBody>
        </p: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781E60E5-1B67-2A4B-9325-E9E90506EAB3}"/>
              </a:ext>
            </a:extLst>
          </p:cNvPr>
          <p:cNvGrpSpPr/>
          <p:nvPr/>
        </p:nvGrpSpPr>
        <p:grpSpPr>
          <a:xfrm>
            <a:off x="9902462" y="1893025"/>
            <a:ext cx="957766" cy="675525"/>
            <a:chOff x="9506656" y="760408"/>
            <a:chExt cx="957766" cy="675525"/>
          </a:xfrm>
          <a:solidFill>
            <a:schemeClr val="accent1">
              <a:lumMod val="75000"/>
            </a:schemeClr>
          </a:solidFill>
        </p:grpSpPr>
        <p:sp>
          <p:nvSpPr>
            <p:cNvPr id="245" name="Rounded Rectangle 244">
              <a:extLst>
                <a:ext uri="{FF2B5EF4-FFF2-40B4-BE49-F238E27FC236}">
                  <a16:creationId xmlns:a16="http://schemas.microsoft.com/office/drawing/2014/main" id="{535BE691-A41E-284F-B0E0-3299ED994AC5}"/>
                </a:ext>
              </a:extLst>
            </p:cNvPr>
            <p:cNvSpPr/>
            <p:nvPr/>
          </p:nvSpPr>
          <p:spPr>
            <a:xfrm>
              <a:off x="9506656" y="760408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6" name="Rounded Rectangle 14">
              <a:extLst>
                <a:ext uri="{FF2B5EF4-FFF2-40B4-BE49-F238E27FC236}">
                  <a16:creationId xmlns:a16="http://schemas.microsoft.com/office/drawing/2014/main" id="{10B28C20-2F36-1B4D-B162-97D66D723CF4}"/>
                </a:ext>
              </a:extLst>
            </p:cNvPr>
            <p:cNvSpPr txBox="1"/>
            <p:nvPr/>
          </p:nvSpPr>
          <p:spPr>
            <a:xfrm>
              <a:off x="9526441" y="780193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Corporate Behaviour</a:t>
              </a:r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0117A556-1179-F24A-A191-095999CB47CB}"/>
              </a:ext>
            </a:extLst>
          </p:cNvPr>
          <p:cNvGrpSpPr/>
          <p:nvPr/>
        </p:nvGrpSpPr>
        <p:grpSpPr>
          <a:xfrm>
            <a:off x="9902462" y="2651744"/>
            <a:ext cx="957766" cy="675525"/>
            <a:chOff x="9506656" y="1519127"/>
            <a:chExt cx="957766" cy="675525"/>
          </a:xfrm>
          <a:solidFill>
            <a:schemeClr val="accent1">
              <a:lumMod val="75000"/>
            </a:schemeClr>
          </a:solidFill>
        </p:grpSpPr>
        <p:sp>
          <p:nvSpPr>
            <p:cNvPr id="243" name="Rounded Rectangle 242">
              <a:extLst>
                <a:ext uri="{FF2B5EF4-FFF2-40B4-BE49-F238E27FC236}">
                  <a16:creationId xmlns:a16="http://schemas.microsoft.com/office/drawing/2014/main" id="{E3BF4C70-94B2-E049-BF58-8BBB2D39414D}"/>
                </a:ext>
              </a:extLst>
            </p:cNvPr>
            <p:cNvSpPr/>
            <p:nvPr/>
          </p:nvSpPr>
          <p:spPr>
            <a:xfrm>
              <a:off x="9506656" y="1519127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4" name="Rounded Rectangle 16">
              <a:extLst>
                <a:ext uri="{FF2B5EF4-FFF2-40B4-BE49-F238E27FC236}">
                  <a16:creationId xmlns:a16="http://schemas.microsoft.com/office/drawing/2014/main" id="{9CC45BC8-6973-614E-B48B-2514B4D72DDE}"/>
                </a:ext>
              </a:extLst>
            </p:cNvPr>
            <p:cNvSpPr txBox="1"/>
            <p:nvPr/>
          </p:nvSpPr>
          <p:spPr>
            <a:xfrm>
              <a:off x="9526441" y="1538912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Business Ethics</a:t>
              </a:r>
            </a:p>
          </p:txBody>
        </p:sp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B1024F84-8924-F643-A911-B5F56F4C5BAA}"/>
              </a:ext>
            </a:extLst>
          </p:cNvPr>
          <p:cNvGrpSpPr/>
          <p:nvPr/>
        </p:nvGrpSpPr>
        <p:grpSpPr>
          <a:xfrm>
            <a:off x="9902462" y="3410463"/>
            <a:ext cx="957766" cy="675525"/>
            <a:chOff x="9506656" y="2277846"/>
            <a:chExt cx="957766" cy="675525"/>
          </a:xfrm>
          <a:solidFill>
            <a:schemeClr val="accent1">
              <a:lumMod val="75000"/>
            </a:schemeClr>
          </a:solidFill>
        </p:grpSpPr>
        <p:sp>
          <p:nvSpPr>
            <p:cNvPr id="241" name="Rounded Rectangle 240">
              <a:extLst>
                <a:ext uri="{FF2B5EF4-FFF2-40B4-BE49-F238E27FC236}">
                  <a16:creationId xmlns:a16="http://schemas.microsoft.com/office/drawing/2014/main" id="{78D2E378-4EC3-C646-A71A-42212A262744}"/>
                </a:ext>
              </a:extLst>
            </p:cNvPr>
            <p:cNvSpPr/>
            <p:nvPr/>
          </p:nvSpPr>
          <p:spPr>
            <a:xfrm>
              <a:off x="9506656" y="227784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2" name="Rounded Rectangle 18">
              <a:extLst>
                <a:ext uri="{FF2B5EF4-FFF2-40B4-BE49-F238E27FC236}">
                  <a16:creationId xmlns:a16="http://schemas.microsoft.com/office/drawing/2014/main" id="{0FB00D06-C8F0-7F4C-A3FE-ACA0093890AC}"/>
                </a:ext>
              </a:extLst>
            </p:cNvPr>
            <p:cNvSpPr txBox="1"/>
            <p:nvPr/>
          </p:nvSpPr>
          <p:spPr>
            <a:xfrm>
              <a:off x="9526441" y="229763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Anti Competition</a:t>
              </a:r>
            </a:p>
          </p:txBody>
        </p: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5251F512-92F0-5B43-81BD-C58EDFF3ED14}"/>
              </a:ext>
            </a:extLst>
          </p:cNvPr>
          <p:cNvGrpSpPr/>
          <p:nvPr/>
        </p:nvGrpSpPr>
        <p:grpSpPr>
          <a:xfrm>
            <a:off x="9902462" y="4169183"/>
            <a:ext cx="957766" cy="675525"/>
            <a:chOff x="9506656" y="3036566"/>
            <a:chExt cx="957766" cy="675525"/>
          </a:xfrm>
          <a:solidFill>
            <a:schemeClr val="accent1">
              <a:lumMod val="75000"/>
            </a:schemeClr>
          </a:solidFill>
        </p:grpSpPr>
        <p:sp>
          <p:nvSpPr>
            <p:cNvPr id="239" name="Rounded Rectangle 238">
              <a:extLst>
                <a:ext uri="{FF2B5EF4-FFF2-40B4-BE49-F238E27FC236}">
                  <a16:creationId xmlns:a16="http://schemas.microsoft.com/office/drawing/2014/main" id="{9B3001E5-F7F4-854C-B0BD-D9C2C096F917}"/>
                </a:ext>
              </a:extLst>
            </p:cNvPr>
            <p:cNvSpPr/>
            <p:nvPr/>
          </p:nvSpPr>
          <p:spPr>
            <a:xfrm>
              <a:off x="9506656" y="303656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0" name="Rounded Rectangle 20">
              <a:extLst>
                <a:ext uri="{FF2B5EF4-FFF2-40B4-BE49-F238E27FC236}">
                  <a16:creationId xmlns:a16="http://schemas.microsoft.com/office/drawing/2014/main" id="{3DC043EB-CA8A-BE45-B864-3B4D7795FD00}"/>
                </a:ext>
              </a:extLst>
            </p:cNvPr>
            <p:cNvSpPr txBox="1"/>
            <p:nvPr/>
          </p:nvSpPr>
          <p:spPr>
            <a:xfrm>
              <a:off x="9526441" y="305635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Probity and corruption</a:t>
              </a:r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4BF93A7A-5960-0648-8DEE-2B3B29DB46A2}"/>
              </a:ext>
            </a:extLst>
          </p:cNvPr>
          <p:cNvGrpSpPr/>
          <p:nvPr/>
        </p:nvGrpSpPr>
        <p:grpSpPr>
          <a:xfrm>
            <a:off x="9902462" y="4927902"/>
            <a:ext cx="957766" cy="675525"/>
            <a:chOff x="9506656" y="3795285"/>
            <a:chExt cx="957766" cy="675525"/>
          </a:xfrm>
          <a:solidFill>
            <a:schemeClr val="accent1">
              <a:lumMod val="75000"/>
            </a:schemeClr>
          </a:solidFill>
        </p:grpSpPr>
        <p:sp>
          <p:nvSpPr>
            <p:cNvPr id="237" name="Rounded Rectangle 236">
              <a:extLst>
                <a:ext uri="{FF2B5EF4-FFF2-40B4-BE49-F238E27FC236}">
                  <a16:creationId xmlns:a16="http://schemas.microsoft.com/office/drawing/2014/main" id="{850BAE35-8FF3-4A43-9DDC-4496D9C15043}"/>
                </a:ext>
              </a:extLst>
            </p:cNvPr>
            <p:cNvSpPr/>
            <p:nvPr/>
          </p:nvSpPr>
          <p:spPr>
            <a:xfrm>
              <a:off x="9506656" y="3795285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8" name="Rounded Rectangle 22">
              <a:extLst>
                <a:ext uri="{FF2B5EF4-FFF2-40B4-BE49-F238E27FC236}">
                  <a16:creationId xmlns:a16="http://schemas.microsoft.com/office/drawing/2014/main" id="{01C0C6D0-6C2D-A94E-AD1F-5683AC8D25B7}"/>
                </a:ext>
              </a:extLst>
            </p:cNvPr>
            <p:cNvSpPr txBox="1"/>
            <p:nvPr/>
          </p:nvSpPr>
          <p:spPr>
            <a:xfrm>
              <a:off x="9526441" y="3815070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Financial stability</a:t>
              </a:r>
            </a:p>
          </p:txBody>
        </p: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D069989C-9FC0-7843-BB4D-09E5808EE774}"/>
              </a:ext>
            </a:extLst>
          </p:cNvPr>
          <p:cNvGrpSpPr/>
          <p:nvPr/>
        </p:nvGrpSpPr>
        <p:grpSpPr>
          <a:xfrm>
            <a:off x="9902462" y="5686621"/>
            <a:ext cx="957766" cy="675525"/>
            <a:chOff x="9506656" y="4554004"/>
            <a:chExt cx="957766" cy="675525"/>
          </a:xfrm>
          <a:solidFill>
            <a:schemeClr val="accent1">
              <a:lumMod val="75000"/>
            </a:schemeClr>
          </a:solidFill>
        </p:grpSpPr>
        <p:sp>
          <p:nvSpPr>
            <p:cNvPr id="235" name="Rounded Rectangle 234">
              <a:extLst>
                <a:ext uri="{FF2B5EF4-FFF2-40B4-BE49-F238E27FC236}">
                  <a16:creationId xmlns:a16="http://schemas.microsoft.com/office/drawing/2014/main" id="{1AA40009-251C-0E46-888F-5434AE4D97FA}"/>
                </a:ext>
              </a:extLst>
            </p:cNvPr>
            <p:cNvSpPr/>
            <p:nvPr/>
          </p:nvSpPr>
          <p:spPr>
            <a:xfrm>
              <a:off x="9506656" y="4554004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6" name="Rounded Rectangle 24">
              <a:extLst>
                <a:ext uri="{FF2B5EF4-FFF2-40B4-BE49-F238E27FC236}">
                  <a16:creationId xmlns:a16="http://schemas.microsoft.com/office/drawing/2014/main" id="{D1AD400F-C235-B04C-841E-65785812EE5E}"/>
                </a:ext>
              </a:extLst>
            </p:cNvPr>
            <p:cNvSpPr txBox="1"/>
            <p:nvPr/>
          </p:nvSpPr>
          <p:spPr>
            <a:xfrm>
              <a:off x="9526441" y="4573789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Responsible tax practices </a:t>
              </a: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8EA1A55F-0609-4947-99A9-43CC82D71A93}"/>
              </a:ext>
            </a:extLst>
          </p:cNvPr>
          <p:cNvGrpSpPr/>
          <p:nvPr/>
        </p:nvGrpSpPr>
        <p:grpSpPr>
          <a:xfrm>
            <a:off x="10940680" y="1893025"/>
            <a:ext cx="957766" cy="675525"/>
            <a:chOff x="10544874" y="760408"/>
            <a:chExt cx="957766" cy="675525"/>
          </a:xfrm>
          <a:solidFill>
            <a:schemeClr val="accent1">
              <a:lumMod val="75000"/>
            </a:schemeClr>
          </a:solidFill>
        </p:grpSpPr>
        <p:sp>
          <p:nvSpPr>
            <p:cNvPr id="233" name="Rounded Rectangle 232">
              <a:extLst>
                <a:ext uri="{FF2B5EF4-FFF2-40B4-BE49-F238E27FC236}">
                  <a16:creationId xmlns:a16="http://schemas.microsoft.com/office/drawing/2014/main" id="{D250D498-DA7F-E54F-ADA5-E3F244A8D1E7}"/>
                </a:ext>
              </a:extLst>
            </p:cNvPr>
            <p:cNvSpPr/>
            <p:nvPr/>
          </p:nvSpPr>
          <p:spPr>
            <a:xfrm>
              <a:off x="10544874" y="760408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4" name="Rounded Rectangle 26">
              <a:extLst>
                <a:ext uri="{FF2B5EF4-FFF2-40B4-BE49-F238E27FC236}">
                  <a16:creationId xmlns:a16="http://schemas.microsoft.com/office/drawing/2014/main" id="{ABCA8F99-A741-D244-B448-1F8AE5BF8A34}"/>
                </a:ext>
              </a:extLst>
            </p:cNvPr>
            <p:cNvSpPr txBox="1"/>
            <p:nvPr/>
          </p:nvSpPr>
          <p:spPr>
            <a:xfrm>
              <a:off x="10564659" y="780193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Contractor engagement</a:t>
              </a:r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085AE741-8189-CF47-9017-6A3AE20A94C4}"/>
              </a:ext>
            </a:extLst>
          </p:cNvPr>
          <p:cNvGrpSpPr/>
          <p:nvPr/>
        </p:nvGrpSpPr>
        <p:grpSpPr>
          <a:xfrm>
            <a:off x="10940680" y="2651744"/>
            <a:ext cx="957766" cy="675525"/>
            <a:chOff x="10544874" y="1519127"/>
            <a:chExt cx="957766" cy="675525"/>
          </a:xfrm>
          <a:solidFill>
            <a:schemeClr val="accent1">
              <a:lumMod val="75000"/>
            </a:schemeClr>
          </a:solidFill>
        </p:grpSpPr>
        <p:sp>
          <p:nvSpPr>
            <p:cNvPr id="231" name="Rounded Rectangle 230">
              <a:extLst>
                <a:ext uri="{FF2B5EF4-FFF2-40B4-BE49-F238E27FC236}">
                  <a16:creationId xmlns:a16="http://schemas.microsoft.com/office/drawing/2014/main" id="{64100B4C-9ECD-5B40-A898-ED210ED2DB2D}"/>
                </a:ext>
              </a:extLst>
            </p:cNvPr>
            <p:cNvSpPr/>
            <p:nvPr/>
          </p:nvSpPr>
          <p:spPr>
            <a:xfrm>
              <a:off x="10544874" y="1519127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2" name="Rounded Rectangle 28">
              <a:extLst>
                <a:ext uri="{FF2B5EF4-FFF2-40B4-BE49-F238E27FC236}">
                  <a16:creationId xmlns:a16="http://schemas.microsoft.com/office/drawing/2014/main" id="{449A02DF-73CF-9F49-828D-BE57E1F4C4BF}"/>
                </a:ext>
              </a:extLst>
            </p:cNvPr>
            <p:cNvSpPr txBox="1"/>
            <p:nvPr/>
          </p:nvSpPr>
          <p:spPr>
            <a:xfrm>
              <a:off x="10564659" y="1538912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Contractor management</a:t>
              </a:r>
            </a:p>
          </p:txBody>
        </p: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36EB4238-73E6-B847-A7BC-C92B129556D2}"/>
              </a:ext>
            </a:extLst>
          </p:cNvPr>
          <p:cNvGrpSpPr/>
          <p:nvPr/>
        </p:nvGrpSpPr>
        <p:grpSpPr>
          <a:xfrm>
            <a:off x="10940680" y="3410463"/>
            <a:ext cx="957766" cy="675525"/>
            <a:chOff x="10544874" y="2277846"/>
            <a:chExt cx="957766" cy="675525"/>
          </a:xfrm>
          <a:solidFill>
            <a:schemeClr val="accent1">
              <a:lumMod val="75000"/>
            </a:schemeClr>
          </a:solidFill>
        </p:grpSpPr>
        <p:sp>
          <p:nvSpPr>
            <p:cNvPr id="229" name="Rounded Rectangle 228">
              <a:extLst>
                <a:ext uri="{FF2B5EF4-FFF2-40B4-BE49-F238E27FC236}">
                  <a16:creationId xmlns:a16="http://schemas.microsoft.com/office/drawing/2014/main" id="{3BC6C80E-2496-C24B-A565-2D443B3AA13C}"/>
                </a:ext>
              </a:extLst>
            </p:cNvPr>
            <p:cNvSpPr/>
            <p:nvPr/>
          </p:nvSpPr>
          <p:spPr>
            <a:xfrm>
              <a:off x="10544874" y="227784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0" name="Rounded Rectangle 30">
              <a:extLst>
                <a:ext uri="{FF2B5EF4-FFF2-40B4-BE49-F238E27FC236}">
                  <a16:creationId xmlns:a16="http://schemas.microsoft.com/office/drawing/2014/main" id="{E4308B5E-0394-4046-89FA-4512C9759DB3}"/>
                </a:ext>
              </a:extLst>
            </p:cNvPr>
            <p:cNvSpPr txBox="1"/>
            <p:nvPr/>
          </p:nvSpPr>
          <p:spPr>
            <a:xfrm>
              <a:off x="10564659" y="229763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Sustainable contracts</a:t>
              </a:r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B88D3446-D32F-E946-A4CD-670E47DD234C}"/>
              </a:ext>
            </a:extLst>
          </p:cNvPr>
          <p:cNvGrpSpPr/>
          <p:nvPr/>
        </p:nvGrpSpPr>
        <p:grpSpPr>
          <a:xfrm>
            <a:off x="10940680" y="4169183"/>
            <a:ext cx="957766" cy="675525"/>
            <a:chOff x="10544874" y="3036566"/>
            <a:chExt cx="957766" cy="675525"/>
          </a:xfrm>
          <a:solidFill>
            <a:schemeClr val="accent1">
              <a:lumMod val="75000"/>
            </a:schemeClr>
          </a:solidFill>
        </p:grpSpPr>
        <p:sp>
          <p:nvSpPr>
            <p:cNvPr id="227" name="Rounded Rectangle 226">
              <a:extLst>
                <a:ext uri="{FF2B5EF4-FFF2-40B4-BE49-F238E27FC236}">
                  <a16:creationId xmlns:a16="http://schemas.microsoft.com/office/drawing/2014/main" id="{9E07F12E-7054-614D-B653-311967368FF3}"/>
                </a:ext>
              </a:extLst>
            </p:cNvPr>
            <p:cNvSpPr/>
            <p:nvPr/>
          </p:nvSpPr>
          <p:spPr>
            <a:xfrm>
              <a:off x="10544874" y="303656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8" name="Rounded Rectangle 32">
              <a:extLst>
                <a:ext uri="{FF2B5EF4-FFF2-40B4-BE49-F238E27FC236}">
                  <a16:creationId xmlns:a16="http://schemas.microsoft.com/office/drawing/2014/main" id="{9FA920C1-F49B-764F-9381-1C94BA05E153}"/>
                </a:ext>
              </a:extLst>
            </p:cNvPr>
            <p:cNvSpPr txBox="1"/>
            <p:nvPr/>
          </p:nvSpPr>
          <p:spPr>
            <a:xfrm>
              <a:off x="10564659" y="305635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Shared values</a:t>
              </a:r>
            </a:p>
          </p:txBody>
        </p: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ABC1B353-97C5-C54E-8B5B-2EF1D7CB399A}"/>
              </a:ext>
            </a:extLst>
          </p:cNvPr>
          <p:cNvGrpSpPr/>
          <p:nvPr/>
        </p:nvGrpSpPr>
        <p:grpSpPr>
          <a:xfrm>
            <a:off x="10940680" y="4927902"/>
            <a:ext cx="957766" cy="675525"/>
            <a:chOff x="10544874" y="3795285"/>
            <a:chExt cx="957766" cy="675525"/>
          </a:xfrm>
          <a:solidFill>
            <a:schemeClr val="accent1">
              <a:lumMod val="75000"/>
            </a:schemeClr>
          </a:solidFill>
        </p:grpSpPr>
        <p:sp>
          <p:nvSpPr>
            <p:cNvPr id="225" name="Rounded Rectangle 224">
              <a:extLst>
                <a:ext uri="{FF2B5EF4-FFF2-40B4-BE49-F238E27FC236}">
                  <a16:creationId xmlns:a16="http://schemas.microsoft.com/office/drawing/2014/main" id="{F790E4AD-57B6-2749-9816-559FFA729BFA}"/>
                </a:ext>
              </a:extLst>
            </p:cNvPr>
            <p:cNvSpPr/>
            <p:nvPr/>
          </p:nvSpPr>
          <p:spPr>
            <a:xfrm>
              <a:off x="10544874" y="3795285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6" name="Rounded Rectangle 34">
              <a:extLst>
                <a:ext uri="{FF2B5EF4-FFF2-40B4-BE49-F238E27FC236}">
                  <a16:creationId xmlns:a16="http://schemas.microsoft.com/office/drawing/2014/main" id="{10824818-9E93-BA48-9693-652990E8BEF8}"/>
                </a:ext>
              </a:extLst>
            </p:cNvPr>
            <p:cNvSpPr txBox="1"/>
            <p:nvPr/>
          </p:nvSpPr>
          <p:spPr>
            <a:xfrm>
              <a:off x="10564659" y="3815070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Shared policies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FD916AC-43E2-D2ED-B304-3932AE347C31}"/>
              </a:ext>
            </a:extLst>
          </p:cNvPr>
          <p:cNvGrpSpPr/>
          <p:nvPr/>
        </p:nvGrpSpPr>
        <p:grpSpPr>
          <a:xfrm>
            <a:off x="10451906" y="6236888"/>
            <a:ext cx="1535600" cy="520382"/>
            <a:chOff x="10535591" y="6278721"/>
            <a:chExt cx="1535600" cy="520382"/>
          </a:xfrm>
        </p:grpSpPr>
        <p:pic>
          <p:nvPicPr>
            <p:cNvPr id="15" name="Graphic 15">
              <a:extLst>
                <a:ext uri="{FF2B5EF4-FFF2-40B4-BE49-F238E27FC236}">
                  <a16:creationId xmlns:a16="http://schemas.microsoft.com/office/drawing/2014/main" id="{FE813E2C-3C3E-2EA1-69F3-3C1FE6AA2D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550809" y="6278721"/>
              <a:ext cx="520382" cy="52038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CF778F9-B5DC-5CD9-D808-787345F67FDC}"/>
                </a:ext>
              </a:extLst>
            </p:cNvPr>
            <p:cNvSpPr txBox="1"/>
            <p:nvPr userDrawn="1"/>
          </p:nvSpPr>
          <p:spPr>
            <a:xfrm>
              <a:off x="10535591" y="6369635"/>
              <a:ext cx="10879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600" dirty="0">
                  <a:latin typeface="Gill Sans MT" panose="020B0502020104020203" pitchFamily="34" charset="0"/>
                </a:rPr>
                <a:t>TSM.UK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3681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829F83-117F-DF6A-41CA-2473DBE97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ANNEX L Read Across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8397F04-E739-5474-84D6-21B0C50CFB7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99713" y="1919216"/>
          <a:ext cx="10028601" cy="4718522"/>
        </p:xfrm>
        <a:graphic>
          <a:graphicData uri="http://schemas.openxmlformats.org/drawingml/2006/table">
            <a:tbl>
              <a:tblPr firstRow="1" bandRow="1">
                <a:solidFill>
                  <a:srgbClr val="F7F7F7"/>
                </a:solidFill>
                <a:tableStyleId>{5C22544A-7EE6-4342-B048-85BDC9FD1C3A}</a:tableStyleId>
              </a:tblPr>
              <a:tblGrid>
                <a:gridCol w="2115494">
                  <a:extLst>
                    <a:ext uri="{9D8B030D-6E8A-4147-A177-3AD203B41FA5}">
                      <a16:colId xmlns:a16="http://schemas.microsoft.com/office/drawing/2014/main" val="3605857247"/>
                    </a:ext>
                  </a:extLst>
                </a:gridCol>
                <a:gridCol w="1473443">
                  <a:extLst>
                    <a:ext uri="{9D8B030D-6E8A-4147-A177-3AD203B41FA5}">
                      <a16:colId xmlns:a16="http://schemas.microsoft.com/office/drawing/2014/main" val="486575634"/>
                    </a:ext>
                  </a:extLst>
                </a:gridCol>
                <a:gridCol w="1609916">
                  <a:extLst>
                    <a:ext uri="{9D8B030D-6E8A-4147-A177-3AD203B41FA5}">
                      <a16:colId xmlns:a16="http://schemas.microsoft.com/office/drawing/2014/main" val="12954390"/>
                    </a:ext>
                  </a:extLst>
                </a:gridCol>
                <a:gridCol w="1609916">
                  <a:extLst>
                    <a:ext uri="{9D8B030D-6E8A-4147-A177-3AD203B41FA5}">
                      <a16:colId xmlns:a16="http://schemas.microsoft.com/office/drawing/2014/main" val="4155632145"/>
                    </a:ext>
                  </a:extLst>
                </a:gridCol>
                <a:gridCol w="1609916">
                  <a:extLst>
                    <a:ext uri="{9D8B030D-6E8A-4147-A177-3AD203B41FA5}">
                      <a16:colId xmlns:a16="http://schemas.microsoft.com/office/drawing/2014/main" val="779379648"/>
                    </a:ext>
                  </a:extLst>
                </a:gridCol>
                <a:gridCol w="1609916">
                  <a:extLst>
                    <a:ext uri="{9D8B030D-6E8A-4147-A177-3AD203B41FA5}">
                      <a16:colId xmlns:a16="http://schemas.microsoft.com/office/drawing/2014/main" val="915274599"/>
                    </a:ext>
                  </a:extLst>
                </a:gridCol>
              </a:tblGrid>
              <a:tr h="325849">
                <a:tc>
                  <a:txBody>
                    <a:bodyPr/>
                    <a:lstStyle/>
                    <a:p>
                      <a:endParaRPr lang="en-GB" sz="1200" b="1" cap="all" spc="60" dirty="0">
                        <a:solidFill>
                          <a:schemeClr val="tx1"/>
                        </a:solidFill>
                      </a:endParaRPr>
                    </a:p>
                  </a:txBody>
                  <a:tcPr marL="82498" marR="82498" marT="82498" marB="82498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cap="all" spc="60" dirty="0">
                          <a:solidFill>
                            <a:schemeClr val="tx1"/>
                          </a:solidFill>
                        </a:rPr>
                        <a:t>ISO 9001</a:t>
                      </a:r>
                    </a:p>
                  </a:txBody>
                  <a:tcPr marL="82498" marR="82498" marT="82498" marB="82498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cap="all" spc="60" dirty="0">
                          <a:solidFill>
                            <a:schemeClr val="tx1"/>
                          </a:solidFill>
                        </a:rPr>
                        <a:t>ISO 14001</a:t>
                      </a:r>
                    </a:p>
                  </a:txBody>
                  <a:tcPr marL="82498" marR="82498" marT="82498" marB="82498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cap="all" spc="60" dirty="0">
                          <a:solidFill>
                            <a:schemeClr val="tx1"/>
                          </a:solidFill>
                        </a:rPr>
                        <a:t>ISO 45001</a:t>
                      </a:r>
                    </a:p>
                  </a:txBody>
                  <a:tcPr marL="82498" marR="82498" marT="82498" marB="82498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cap="all" spc="60">
                          <a:solidFill>
                            <a:schemeClr val="tx1"/>
                          </a:solidFill>
                        </a:rPr>
                        <a:t>ISO 45003</a:t>
                      </a:r>
                    </a:p>
                  </a:txBody>
                  <a:tcPr marL="82498" marR="82498" marT="82498" marB="82498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cap="all" spc="60" dirty="0">
                          <a:solidFill>
                            <a:schemeClr val="tx1"/>
                          </a:solidFill>
                        </a:rPr>
                        <a:t>ISO 50001</a:t>
                      </a:r>
                    </a:p>
                  </a:txBody>
                  <a:tcPr marL="82498" marR="82498" marT="82498" marB="82498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2681932"/>
                  </a:ext>
                </a:extLst>
              </a:tr>
              <a:tr h="756143">
                <a:tc>
                  <a:txBody>
                    <a:bodyPr/>
                    <a:lstStyle/>
                    <a:p>
                      <a:r>
                        <a:rPr lang="en-GB" sz="1200" cap="none" spc="0">
                          <a:solidFill>
                            <a:schemeClr val="tx1"/>
                          </a:solidFill>
                        </a:rPr>
                        <a:t>4: Context of the Organisation </a:t>
                      </a:r>
                    </a:p>
                  </a:txBody>
                  <a:tcPr marL="20739" marR="20739" marT="20739" marB="5499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 gridSpan="5">
                  <a:txBody>
                    <a:bodyPr/>
                    <a:lstStyle/>
                    <a:p>
                      <a:r>
                        <a:rPr lang="en-GB" sz="1200" cap="none" spc="0" dirty="0">
                          <a:solidFill>
                            <a:schemeClr val="tx1"/>
                          </a:solidFill>
                        </a:rPr>
                        <a:t>4.1 Understanding the context of the organisation</a:t>
                      </a:r>
                    </a:p>
                    <a:p>
                      <a:r>
                        <a:rPr lang="en-GB" sz="1200" cap="none" spc="0" dirty="0">
                          <a:solidFill>
                            <a:schemeClr val="tx1"/>
                          </a:solidFill>
                        </a:rPr>
                        <a:t>4.2 Understanding the needs and expectations of interested parties</a:t>
                      </a:r>
                    </a:p>
                    <a:p>
                      <a:r>
                        <a:rPr lang="en-GB" sz="1200" cap="none" spc="0" dirty="0">
                          <a:solidFill>
                            <a:schemeClr val="tx1"/>
                          </a:solidFill>
                        </a:rPr>
                        <a:t>4.3 Determining the scope of the management system</a:t>
                      </a:r>
                    </a:p>
                    <a:p>
                      <a:r>
                        <a:rPr lang="en-GB" sz="1200" cap="none" spc="0" dirty="0">
                          <a:solidFill>
                            <a:schemeClr val="tx1"/>
                          </a:solidFill>
                        </a:rPr>
                        <a:t>4.4 The Management system</a:t>
                      </a:r>
                    </a:p>
                  </a:txBody>
                  <a:tcPr marL="20739" marR="20739" marT="20739" marB="5499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229452"/>
                  </a:ext>
                </a:extLst>
              </a:tr>
              <a:tr h="584843">
                <a:tc>
                  <a:txBody>
                    <a:bodyPr/>
                    <a:lstStyle/>
                    <a:p>
                      <a:r>
                        <a:rPr lang="en-GB" sz="1200" cap="none" spc="0">
                          <a:solidFill>
                            <a:schemeClr val="tx1"/>
                          </a:solidFill>
                        </a:rPr>
                        <a:t>5: Leadership</a:t>
                      </a:r>
                    </a:p>
                  </a:txBody>
                  <a:tcPr marL="20739" marR="20739" marT="20739" marB="5499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r>
                        <a:rPr lang="en-GB" sz="1200" cap="none" spc="0" dirty="0">
                          <a:solidFill>
                            <a:schemeClr val="tx1"/>
                          </a:solidFill>
                        </a:rPr>
                        <a:t>5.1 Leadership and commitment</a:t>
                      </a:r>
                    </a:p>
                    <a:p>
                      <a:r>
                        <a:rPr lang="en-GB" sz="1200" cap="none" spc="0" dirty="0">
                          <a:solidFill>
                            <a:schemeClr val="tx1"/>
                          </a:solidFill>
                        </a:rPr>
                        <a:t>5.2 Policy</a:t>
                      </a:r>
                    </a:p>
                    <a:p>
                      <a:r>
                        <a:rPr lang="en-GB" sz="1200" cap="none" spc="0" dirty="0">
                          <a:solidFill>
                            <a:schemeClr val="tx1"/>
                          </a:solidFill>
                        </a:rPr>
                        <a:t>5.3 Organisational roles, responsibilities and authorities</a:t>
                      </a:r>
                    </a:p>
                  </a:txBody>
                  <a:tcPr marL="20739" marR="20739" marT="20739" marB="5499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7677333"/>
                  </a:ext>
                </a:extLst>
              </a:tr>
              <a:tr h="413543">
                <a:tc>
                  <a:txBody>
                    <a:bodyPr/>
                    <a:lstStyle/>
                    <a:p>
                      <a:r>
                        <a:rPr lang="en-GB" sz="1200" cap="none" spc="0">
                          <a:solidFill>
                            <a:schemeClr val="tx1"/>
                          </a:solidFill>
                        </a:rPr>
                        <a:t>6: Planning</a:t>
                      </a:r>
                    </a:p>
                  </a:txBody>
                  <a:tcPr marL="20739" marR="20739" marT="20739" marB="5499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 gridSpan="5">
                  <a:txBody>
                    <a:bodyPr/>
                    <a:lstStyle/>
                    <a:p>
                      <a:r>
                        <a:rPr lang="en-GB" sz="1200" cap="none" spc="0" dirty="0">
                          <a:solidFill>
                            <a:schemeClr val="tx1"/>
                          </a:solidFill>
                        </a:rPr>
                        <a:t>6.1 Actions to address risks and opportunities</a:t>
                      </a:r>
                    </a:p>
                    <a:p>
                      <a:r>
                        <a:rPr lang="en-GB" sz="1200" cap="none" spc="0" dirty="0">
                          <a:solidFill>
                            <a:schemeClr val="tx1"/>
                          </a:solidFill>
                        </a:rPr>
                        <a:t>6.2 Objectives and planning to achieve them</a:t>
                      </a:r>
                    </a:p>
                  </a:txBody>
                  <a:tcPr marL="20739" marR="20739" marT="20739" marB="5499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9011655"/>
                  </a:ext>
                </a:extLst>
              </a:tr>
              <a:tr h="927443">
                <a:tc>
                  <a:txBody>
                    <a:bodyPr/>
                    <a:lstStyle/>
                    <a:p>
                      <a:r>
                        <a:rPr lang="en-GB" sz="1200" cap="none" spc="0">
                          <a:solidFill>
                            <a:schemeClr val="tx1"/>
                          </a:solidFill>
                        </a:rPr>
                        <a:t>7: Support</a:t>
                      </a:r>
                    </a:p>
                  </a:txBody>
                  <a:tcPr marL="20739" marR="20739" marT="20739" marB="5499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r>
                        <a:rPr lang="en-GB" sz="1200" cap="none" spc="0" dirty="0">
                          <a:solidFill>
                            <a:schemeClr val="tx1"/>
                          </a:solidFill>
                        </a:rPr>
                        <a:t>7.1 Resources</a:t>
                      </a:r>
                    </a:p>
                    <a:p>
                      <a:r>
                        <a:rPr lang="en-GB" sz="1200" cap="none" spc="0" dirty="0">
                          <a:solidFill>
                            <a:schemeClr val="tx1"/>
                          </a:solidFill>
                        </a:rPr>
                        <a:t>7.2 Competence</a:t>
                      </a:r>
                    </a:p>
                    <a:p>
                      <a:r>
                        <a:rPr lang="en-GB" sz="1200" cap="none" spc="0" dirty="0">
                          <a:solidFill>
                            <a:schemeClr val="tx1"/>
                          </a:solidFill>
                        </a:rPr>
                        <a:t>7.3 Awareness</a:t>
                      </a:r>
                    </a:p>
                    <a:p>
                      <a:r>
                        <a:rPr lang="en-GB" sz="1200" cap="none" spc="0" dirty="0">
                          <a:solidFill>
                            <a:schemeClr val="tx1"/>
                          </a:solidFill>
                        </a:rPr>
                        <a:t>7.4 Communication</a:t>
                      </a:r>
                    </a:p>
                    <a:p>
                      <a:r>
                        <a:rPr lang="en-GB" sz="1200" cap="none" spc="0" dirty="0">
                          <a:solidFill>
                            <a:schemeClr val="tx1"/>
                          </a:solidFill>
                        </a:rPr>
                        <a:t>7.5 Documented information</a:t>
                      </a:r>
                    </a:p>
                  </a:txBody>
                  <a:tcPr marL="20739" marR="20739" marT="20739" marB="5499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792087"/>
                  </a:ext>
                </a:extLst>
              </a:tr>
              <a:tr h="242242">
                <a:tc>
                  <a:txBody>
                    <a:bodyPr/>
                    <a:lstStyle/>
                    <a:p>
                      <a:r>
                        <a:rPr lang="en-GB" sz="1200" cap="none" spc="0">
                          <a:solidFill>
                            <a:schemeClr val="tx1"/>
                          </a:solidFill>
                        </a:rPr>
                        <a:t>8: Operation</a:t>
                      </a:r>
                    </a:p>
                  </a:txBody>
                  <a:tcPr marL="20739" marR="20739" marT="20739" marB="5499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 gridSpan="5">
                  <a:txBody>
                    <a:bodyPr/>
                    <a:lstStyle/>
                    <a:p>
                      <a:r>
                        <a:rPr lang="en-GB" sz="1200" cap="none" spc="0" dirty="0">
                          <a:solidFill>
                            <a:schemeClr val="tx1"/>
                          </a:solidFill>
                        </a:rPr>
                        <a:t>8.1 Operational planning and control</a:t>
                      </a:r>
                    </a:p>
                  </a:txBody>
                  <a:tcPr marL="20739" marR="20739" marT="20739" marB="5499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6235448"/>
                  </a:ext>
                </a:extLst>
              </a:tr>
              <a:tr h="598164">
                <a:tc>
                  <a:txBody>
                    <a:bodyPr/>
                    <a:lstStyle/>
                    <a:p>
                      <a:r>
                        <a:rPr lang="en-GB" sz="1200" cap="none" spc="0" dirty="0">
                          <a:solidFill>
                            <a:schemeClr val="tx1"/>
                          </a:solidFill>
                        </a:rPr>
                        <a:t>9: Performance Evaluation </a:t>
                      </a:r>
                    </a:p>
                  </a:txBody>
                  <a:tcPr marL="20739" marR="20739" marT="20739" marB="5499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r>
                        <a:rPr lang="en-GB" sz="1200" cap="none" spc="0" dirty="0">
                          <a:solidFill>
                            <a:schemeClr val="tx1"/>
                          </a:solidFill>
                        </a:rPr>
                        <a:t>9.1 Monitoring, measurement, analysis and evaluation</a:t>
                      </a:r>
                    </a:p>
                    <a:p>
                      <a:r>
                        <a:rPr lang="en-GB" sz="1200" cap="none" spc="0" dirty="0">
                          <a:solidFill>
                            <a:schemeClr val="tx1"/>
                          </a:solidFill>
                        </a:rPr>
                        <a:t>9.2 Internal audit</a:t>
                      </a:r>
                    </a:p>
                    <a:p>
                      <a:r>
                        <a:rPr lang="en-GB" sz="1200" cap="none" spc="0" dirty="0">
                          <a:solidFill>
                            <a:schemeClr val="tx1"/>
                          </a:solidFill>
                        </a:rPr>
                        <a:t>9.3 Management review</a:t>
                      </a:r>
                    </a:p>
                  </a:txBody>
                  <a:tcPr marL="20739" marR="20739" marT="20739" marB="5499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839719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r>
                        <a:rPr lang="en-GB" sz="1200" cap="none" spc="0" dirty="0">
                          <a:solidFill>
                            <a:schemeClr val="tx1"/>
                          </a:solidFill>
                        </a:rPr>
                        <a:t>10: Improvement </a:t>
                      </a:r>
                    </a:p>
                  </a:txBody>
                  <a:tcPr marL="20739" marR="20739" marT="20739" marB="5499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F7F7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cap="none" spc="0" dirty="0">
                          <a:solidFill>
                            <a:schemeClr val="tx1"/>
                          </a:solidFill>
                        </a:rPr>
                        <a:t>10.1 General</a:t>
                      </a:r>
                    </a:p>
                    <a:p>
                      <a:r>
                        <a:rPr lang="en-GB" sz="1200" cap="none" spc="0" dirty="0">
                          <a:solidFill>
                            <a:schemeClr val="tx1"/>
                          </a:solidFill>
                        </a:rPr>
                        <a:t>10.2 Nonconformity and corrective action</a:t>
                      </a:r>
                    </a:p>
                    <a:p>
                      <a:r>
                        <a:rPr lang="en-GB" sz="1200" cap="none" spc="0" dirty="0">
                          <a:solidFill>
                            <a:schemeClr val="tx1"/>
                          </a:solidFill>
                        </a:rPr>
                        <a:t>10.3 Continual improvement </a:t>
                      </a:r>
                    </a:p>
                  </a:txBody>
                  <a:tcPr marL="20739" marR="20739" marT="20739" marB="5499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0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20739" marR="20739" marT="20739" marB="54999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150375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B11629D8-1B76-AA9C-11CA-22FBFA56F246}"/>
              </a:ext>
            </a:extLst>
          </p:cNvPr>
          <p:cNvGrpSpPr/>
          <p:nvPr/>
        </p:nvGrpSpPr>
        <p:grpSpPr>
          <a:xfrm>
            <a:off x="10415881" y="6117356"/>
            <a:ext cx="1535600" cy="520382"/>
            <a:chOff x="10535591" y="6278721"/>
            <a:chExt cx="1535600" cy="520382"/>
          </a:xfrm>
        </p:grpSpPr>
        <p:pic>
          <p:nvPicPr>
            <p:cNvPr id="6" name="Graphic 15">
              <a:extLst>
                <a:ext uri="{FF2B5EF4-FFF2-40B4-BE49-F238E27FC236}">
                  <a16:creationId xmlns:a16="http://schemas.microsoft.com/office/drawing/2014/main" id="{18C94943-F451-5E0A-E82A-AE82C41E72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550809" y="6278721"/>
              <a:ext cx="520382" cy="52038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28B6E0-D3DB-93A8-6848-90BBE0CBE20B}"/>
                </a:ext>
              </a:extLst>
            </p:cNvPr>
            <p:cNvSpPr txBox="1"/>
            <p:nvPr userDrawn="1"/>
          </p:nvSpPr>
          <p:spPr>
            <a:xfrm>
              <a:off x="10535591" y="6369635"/>
              <a:ext cx="10879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600" dirty="0">
                  <a:latin typeface="Gill Sans MT" panose="020B0502020104020203" pitchFamily="34" charset="0"/>
                </a:rPr>
                <a:t>TSM.UK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FFB7AED4-BAD6-5B30-2471-2952E4568FC1}"/>
              </a:ext>
            </a:extLst>
          </p:cNvPr>
          <p:cNvSpPr/>
          <p:nvPr/>
        </p:nvSpPr>
        <p:spPr>
          <a:xfrm>
            <a:off x="2891260" y="1131701"/>
            <a:ext cx="720000" cy="72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74B224F-C3B7-781D-E0FA-F1E36DD407F7}"/>
              </a:ext>
            </a:extLst>
          </p:cNvPr>
          <p:cNvSpPr/>
          <p:nvPr/>
        </p:nvSpPr>
        <p:spPr>
          <a:xfrm>
            <a:off x="4331063" y="1130774"/>
            <a:ext cx="720000" cy="72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00F086E-C588-98B6-40B2-33F8AFE300AF}"/>
              </a:ext>
            </a:extLst>
          </p:cNvPr>
          <p:cNvSpPr/>
          <p:nvPr/>
        </p:nvSpPr>
        <p:spPr>
          <a:xfrm>
            <a:off x="5948622" y="1131701"/>
            <a:ext cx="720000" cy="72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8D4FCE7-6919-9270-9321-CC5A722F47ED}"/>
              </a:ext>
            </a:extLst>
          </p:cNvPr>
          <p:cNvSpPr/>
          <p:nvPr/>
        </p:nvSpPr>
        <p:spPr>
          <a:xfrm>
            <a:off x="7586145" y="1131701"/>
            <a:ext cx="720000" cy="72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CC77CC3-4B55-41FE-265D-839CF10F1856}"/>
              </a:ext>
            </a:extLst>
          </p:cNvPr>
          <p:cNvSpPr/>
          <p:nvPr/>
        </p:nvSpPr>
        <p:spPr>
          <a:xfrm>
            <a:off x="9203704" y="1131701"/>
            <a:ext cx="720000" cy="72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2EDE1AA-0A98-EE8D-BF7E-BCBFE326E2FF}"/>
              </a:ext>
            </a:extLst>
          </p:cNvPr>
          <p:cNvSpPr/>
          <p:nvPr/>
        </p:nvSpPr>
        <p:spPr>
          <a:xfrm>
            <a:off x="4324867" y="1131701"/>
            <a:ext cx="720000" cy="7200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Graphic 22" descr="Ribbon outline">
            <a:extLst>
              <a:ext uri="{FF2B5EF4-FFF2-40B4-BE49-F238E27FC236}">
                <a16:creationId xmlns:a16="http://schemas.microsoft.com/office/drawing/2014/main" id="{C6BCD8F2-51D9-9C01-7F83-B840D5280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885064" y="1130774"/>
            <a:ext cx="720000" cy="720000"/>
          </a:xfrm>
          <a:prstGeom prst="rect">
            <a:avLst/>
          </a:prstGeom>
        </p:spPr>
      </p:pic>
      <p:pic>
        <p:nvPicPr>
          <p:cNvPr id="27" name="Graphic 26" descr="Deciduous tree outline">
            <a:extLst>
              <a:ext uri="{FF2B5EF4-FFF2-40B4-BE49-F238E27FC236}">
                <a16:creationId xmlns:a16="http://schemas.microsoft.com/office/drawing/2014/main" id="{F7BF2466-0AF3-2743-0E9C-E15FC52848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337259" y="1129847"/>
            <a:ext cx="720000" cy="720000"/>
          </a:xfrm>
          <a:prstGeom prst="rect">
            <a:avLst/>
          </a:prstGeom>
        </p:spPr>
      </p:pic>
      <p:pic>
        <p:nvPicPr>
          <p:cNvPr id="29" name="Graphic 28" descr="Construction worker female outline">
            <a:extLst>
              <a:ext uri="{FF2B5EF4-FFF2-40B4-BE49-F238E27FC236}">
                <a16:creationId xmlns:a16="http://schemas.microsoft.com/office/drawing/2014/main" id="{D70EEB9C-B423-78B3-B399-C082956C5B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948621" y="1129847"/>
            <a:ext cx="720000" cy="720000"/>
          </a:xfrm>
          <a:prstGeom prst="rect">
            <a:avLst/>
          </a:prstGeom>
        </p:spPr>
      </p:pic>
      <p:pic>
        <p:nvPicPr>
          <p:cNvPr id="34" name="Graphic 33" descr="Right And Left Brain outline">
            <a:extLst>
              <a:ext uri="{FF2B5EF4-FFF2-40B4-BE49-F238E27FC236}">
                <a16:creationId xmlns:a16="http://schemas.microsoft.com/office/drawing/2014/main" id="{162B92FB-A578-0B8C-28E4-10A65D188B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7586145" y="1139667"/>
            <a:ext cx="720000" cy="720000"/>
          </a:xfrm>
          <a:prstGeom prst="rect">
            <a:avLst/>
          </a:prstGeom>
        </p:spPr>
      </p:pic>
      <p:pic>
        <p:nvPicPr>
          <p:cNvPr id="39" name="Graphic 38" descr="Syncing cloud outline">
            <a:extLst>
              <a:ext uri="{FF2B5EF4-FFF2-40B4-BE49-F238E27FC236}">
                <a16:creationId xmlns:a16="http://schemas.microsoft.com/office/drawing/2014/main" id="{5D7373D1-1F90-99DA-A33A-418975E152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9243032" y="1139679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37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829F83-117F-DF6A-41CA-2473DBE97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GB" sz="4000" dirty="0">
                <a:solidFill>
                  <a:srgbClr val="FFFFFF"/>
                </a:solidFill>
              </a:rPr>
              <a:t>Placing Risk Management Before Objective Setting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19BFFE7-3919-5C13-0C32-784165BAC614}"/>
              </a:ext>
            </a:extLst>
          </p:cNvPr>
          <p:cNvGraphicFramePr>
            <a:graphicFrameLocks noGrp="1"/>
          </p:cNvGraphicFramePr>
          <p:nvPr/>
        </p:nvGraphicFramePr>
        <p:xfrm>
          <a:off x="7380224" y="694138"/>
          <a:ext cx="4311066" cy="594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6551">
                  <a:extLst>
                    <a:ext uri="{9D8B030D-6E8A-4147-A177-3AD203B41FA5}">
                      <a16:colId xmlns:a16="http://schemas.microsoft.com/office/drawing/2014/main" val="858685800"/>
                    </a:ext>
                  </a:extLst>
                </a:gridCol>
                <a:gridCol w="898173">
                  <a:extLst>
                    <a:ext uri="{9D8B030D-6E8A-4147-A177-3AD203B41FA5}">
                      <a16:colId xmlns:a16="http://schemas.microsoft.com/office/drawing/2014/main" val="1335918957"/>
                    </a:ext>
                  </a:extLst>
                </a:gridCol>
                <a:gridCol w="2006342">
                  <a:extLst>
                    <a:ext uri="{9D8B030D-6E8A-4147-A177-3AD203B41FA5}">
                      <a16:colId xmlns:a16="http://schemas.microsoft.com/office/drawing/2014/main" val="24620645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Category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Threat / Opportunity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Risk / Aspect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3680054"/>
                  </a:ext>
                </a:extLst>
              </a:tr>
              <a:tr h="182880">
                <a:tc rowSpan="4"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Political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Opportunity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Changes in laws / policies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389932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Work winning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581021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Threat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Brexit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583067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Conflict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3685685"/>
                  </a:ext>
                </a:extLst>
              </a:tr>
              <a:tr h="185420">
                <a:tc rowSpan="4"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Economic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Opportunity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Currency rate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5822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Threat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Clients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374297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Financial stability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907692"/>
                  </a:ext>
                </a:extLst>
              </a:tr>
              <a:tr h="14797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Insurance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9083939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Social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Opportunity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Geographic location of projects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621742"/>
                  </a:ext>
                </a:extLst>
              </a:tr>
              <a:tr h="22331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Threat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COVID19 and future pandemics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552546"/>
                  </a:ext>
                </a:extLst>
              </a:tr>
              <a:tr h="12361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Injury to Member of the Public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486204"/>
                  </a:ext>
                </a:extLst>
              </a:tr>
              <a:tr h="125730">
                <a:tc rowSpan="3"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Technical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Opportunity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Innovation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4116101"/>
                  </a:ext>
                </a:extLst>
              </a:tr>
              <a:tr h="12573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Quality Assurance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089832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Threat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Design Errors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3121781"/>
                  </a:ext>
                </a:extLst>
              </a:tr>
              <a:tr h="125730">
                <a:tc rowSpan="5"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Environmental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Opportunity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Electricity use reduction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190123"/>
                  </a:ext>
                </a:extLst>
              </a:tr>
              <a:tr h="12573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Solar power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90598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Threat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CO2 emissions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782896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Pollution incidents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614999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Storage of chemicals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871270"/>
                  </a:ext>
                </a:extLst>
              </a:tr>
              <a:tr h="185420">
                <a:tc rowSpan="3"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Legal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Opportunity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Certification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7058185"/>
                  </a:ext>
                </a:extLst>
              </a:tr>
              <a:tr h="12573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Threat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H&amp;S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762115"/>
                  </a:ext>
                </a:extLst>
              </a:tr>
              <a:tr h="12573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50" dirty="0">
                          <a:solidFill>
                            <a:schemeClr val="tx1"/>
                          </a:solidFill>
                        </a:rPr>
                        <a:t>Prosecution 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1889006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B11629D8-1B76-AA9C-11CA-22FBFA56F246}"/>
              </a:ext>
            </a:extLst>
          </p:cNvPr>
          <p:cNvGrpSpPr/>
          <p:nvPr/>
        </p:nvGrpSpPr>
        <p:grpSpPr>
          <a:xfrm>
            <a:off x="10415881" y="6117356"/>
            <a:ext cx="1535600" cy="520382"/>
            <a:chOff x="10535591" y="6278721"/>
            <a:chExt cx="1535600" cy="520382"/>
          </a:xfrm>
        </p:grpSpPr>
        <p:pic>
          <p:nvPicPr>
            <p:cNvPr id="6" name="Graphic 15">
              <a:extLst>
                <a:ext uri="{FF2B5EF4-FFF2-40B4-BE49-F238E27FC236}">
                  <a16:creationId xmlns:a16="http://schemas.microsoft.com/office/drawing/2014/main" id="{18C94943-F451-5E0A-E82A-AE82C41E72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550809" y="6278721"/>
              <a:ext cx="520382" cy="52038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28B6E0-D3DB-93A8-6848-90BBE0CBE20B}"/>
                </a:ext>
              </a:extLst>
            </p:cNvPr>
            <p:cNvSpPr txBox="1"/>
            <p:nvPr userDrawn="1"/>
          </p:nvSpPr>
          <p:spPr>
            <a:xfrm>
              <a:off x="10535591" y="6369635"/>
              <a:ext cx="10879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6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TSM.UK</a:t>
              </a:r>
            </a:p>
          </p:txBody>
        </p:sp>
      </p:grpSp>
      <p:graphicFrame>
        <p:nvGraphicFramePr>
          <p:cNvPr id="13" name="Content Placeholder 4">
            <a:extLst>
              <a:ext uri="{FF2B5EF4-FFF2-40B4-BE49-F238E27FC236}">
                <a16:creationId xmlns:a16="http://schemas.microsoft.com/office/drawing/2014/main" id="{F5074B3C-0DF3-9BC3-DA58-B453D2122ED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206847" y="1655276"/>
          <a:ext cx="5964552" cy="4891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5" name="Graphic 14" descr="Arrow Right with solid fill">
            <a:extLst>
              <a:ext uri="{FF2B5EF4-FFF2-40B4-BE49-F238E27FC236}">
                <a16:creationId xmlns:a16="http://schemas.microsoft.com/office/drawing/2014/main" id="{FD36DA17-F113-5E53-534F-6EF4FD277F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38798" y="319244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34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5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21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3C8519-FFA2-1F7B-BE31-A388D33EA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Upside and Downside Risk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DAF70B-EFB1-24FE-9774-44E47F199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28" y="1758338"/>
            <a:ext cx="10516511" cy="435901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0DCDEED-C4D3-14F0-576B-4BB3EFA243E2}"/>
              </a:ext>
            </a:extLst>
          </p:cNvPr>
          <p:cNvGrpSpPr/>
          <p:nvPr/>
        </p:nvGrpSpPr>
        <p:grpSpPr>
          <a:xfrm>
            <a:off x="10415881" y="6117356"/>
            <a:ext cx="1535600" cy="520382"/>
            <a:chOff x="10535591" y="6278721"/>
            <a:chExt cx="1535600" cy="520382"/>
          </a:xfrm>
        </p:grpSpPr>
        <p:pic>
          <p:nvPicPr>
            <p:cNvPr id="11" name="Graphic 15">
              <a:extLst>
                <a:ext uri="{FF2B5EF4-FFF2-40B4-BE49-F238E27FC236}">
                  <a16:creationId xmlns:a16="http://schemas.microsoft.com/office/drawing/2014/main" id="{18BDB5A4-84D3-7EF9-AE82-AED3C9EF4D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550809" y="6278721"/>
              <a:ext cx="520382" cy="52038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3D5ABB5-4B96-E583-63CD-F6C86B6473D4}"/>
                </a:ext>
              </a:extLst>
            </p:cNvPr>
            <p:cNvSpPr txBox="1"/>
            <p:nvPr userDrawn="1"/>
          </p:nvSpPr>
          <p:spPr>
            <a:xfrm>
              <a:off x="10535591" y="6369635"/>
              <a:ext cx="10879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600" dirty="0">
                  <a:latin typeface="Gill Sans MT" panose="020B0502020104020203" pitchFamily="34" charset="0"/>
                </a:rPr>
                <a:t>TSM.UK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9666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5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21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3C8519-FFA2-1F7B-BE31-A388D33EA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Where is your risk focus?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106B24-4CF4-3C22-4962-67315216DC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31" t="21116" r="26485"/>
          <a:stretch/>
        </p:blipFill>
        <p:spPr>
          <a:xfrm>
            <a:off x="498329" y="2491443"/>
            <a:ext cx="5131088" cy="345803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2DFFA176-18E4-68C3-0DC0-573F17181C18}"/>
              </a:ext>
            </a:extLst>
          </p:cNvPr>
          <p:cNvGrpSpPr/>
          <p:nvPr/>
        </p:nvGrpSpPr>
        <p:grpSpPr>
          <a:xfrm>
            <a:off x="10415881" y="6117356"/>
            <a:ext cx="1535600" cy="520382"/>
            <a:chOff x="10535591" y="6278721"/>
            <a:chExt cx="1535600" cy="520382"/>
          </a:xfrm>
        </p:grpSpPr>
        <p:pic>
          <p:nvPicPr>
            <p:cNvPr id="26" name="Graphic 15">
              <a:extLst>
                <a:ext uri="{FF2B5EF4-FFF2-40B4-BE49-F238E27FC236}">
                  <a16:creationId xmlns:a16="http://schemas.microsoft.com/office/drawing/2014/main" id="{775EA8CB-7EEA-EF85-B1B5-0DD8A910B6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550809" y="6278721"/>
              <a:ext cx="520382" cy="520382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B5457C2-FFE8-EDEC-38C0-E19097F821F6}"/>
                </a:ext>
              </a:extLst>
            </p:cNvPr>
            <p:cNvSpPr txBox="1"/>
            <p:nvPr userDrawn="1"/>
          </p:nvSpPr>
          <p:spPr>
            <a:xfrm>
              <a:off x="10535591" y="6369635"/>
              <a:ext cx="10879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600" dirty="0">
                  <a:latin typeface="Gill Sans MT" panose="020B0502020104020203" pitchFamily="34" charset="0"/>
                </a:rPr>
                <a:t>TSM.UK</a:t>
              </a:r>
            </a:p>
          </p:txBody>
        </p:sp>
      </p:grp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4271BC8-5866-DF52-C41E-B2EE5B4EEF9A}"/>
              </a:ext>
            </a:extLst>
          </p:cNvPr>
          <p:cNvGraphicFramePr/>
          <p:nvPr/>
        </p:nvGraphicFramePr>
        <p:xfrm>
          <a:off x="6096000" y="2443085"/>
          <a:ext cx="5470013" cy="3646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006107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1921D-0306-F590-1BD6-3E97E95E3BB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316" y="5331695"/>
            <a:ext cx="6675626" cy="1425575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tx2"/>
                </a:solidFill>
              </a:rPr>
              <a:t>ESG Key Reporting</a:t>
            </a:r>
            <a:br>
              <a:rPr lang="en-US" sz="3600" b="1" dirty="0">
                <a:solidFill>
                  <a:schemeClr val="tx2"/>
                </a:solidFill>
              </a:rPr>
            </a:br>
            <a:r>
              <a:rPr lang="en-US" sz="3600" b="1" dirty="0">
                <a:solidFill>
                  <a:schemeClr val="tx2"/>
                </a:solidFill>
              </a:rPr>
              <a:t>Elements: </a:t>
            </a:r>
            <a:br>
              <a:rPr lang="en-US" sz="4000" b="1" dirty="0">
                <a:solidFill>
                  <a:schemeClr val="tx2"/>
                </a:solidFill>
              </a:rPr>
            </a:br>
            <a:r>
              <a:rPr lang="en-US" sz="3600" b="1" dirty="0">
                <a:solidFill>
                  <a:schemeClr val="tx2"/>
                </a:solidFill>
              </a:rPr>
              <a:t>Where are your biggest impacts</a:t>
            </a:r>
            <a:r>
              <a:rPr lang="en-US" sz="4000" b="1" dirty="0">
                <a:solidFill>
                  <a:schemeClr val="tx2"/>
                </a:solidFill>
              </a:rPr>
              <a:t>?</a:t>
            </a:r>
            <a:endParaRPr lang="en-GB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Round Diagonal Corner of Rectangle 2">
            <a:extLst>
              <a:ext uri="{FF2B5EF4-FFF2-40B4-BE49-F238E27FC236}">
                <a16:creationId xmlns:a16="http://schemas.microsoft.com/office/drawing/2014/main" id="{C23A6353-454A-3046-B3DF-336602BF8903}"/>
              </a:ext>
            </a:extLst>
          </p:cNvPr>
          <p:cNvSpPr/>
          <p:nvPr/>
        </p:nvSpPr>
        <p:spPr>
          <a:xfrm>
            <a:off x="4547743" y="163963"/>
            <a:ext cx="4072421" cy="114300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 Diagonal Corner of Rectangle 4">
            <a:extLst>
              <a:ext uri="{FF2B5EF4-FFF2-40B4-BE49-F238E27FC236}">
                <a16:creationId xmlns:a16="http://schemas.microsoft.com/office/drawing/2014/main" id="{03A39691-3DC6-AF41-A32B-8C710E1C7DBE}"/>
              </a:ext>
            </a:extLst>
          </p:cNvPr>
          <p:cNvSpPr/>
          <p:nvPr/>
        </p:nvSpPr>
        <p:spPr>
          <a:xfrm>
            <a:off x="8848764" y="137738"/>
            <a:ext cx="3048000" cy="1143000"/>
          </a:xfrm>
          <a:prstGeom prst="round2Diag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50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 Diagonal Corner of Rectangle 5">
            <a:extLst>
              <a:ext uri="{FF2B5EF4-FFF2-40B4-BE49-F238E27FC236}">
                <a16:creationId xmlns:a16="http://schemas.microsoft.com/office/drawing/2014/main" id="{1167D473-0BBF-784A-9C85-C60496E2B7FA}"/>
              </a:ext>
            </a:extLst>
          </p:cNvPr>
          <p:cNvSpPr/>
          <p:nvPr/>
        </p:nvSpPr>
        <p:spPr>
          <a:xfrm>
            <a:off x="300328" y="163963"/>
            <a:ext cx="4052636" cy="1143000"/>
          </a:xfrm>
          <a:prstGeom prst="round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891D31-A588-8F41-AF2F-0E9EDBC3EC06}"/>
              </a:ext>
            </a:extLst>
          </p:cNvPr>
          <p:cNvSpPr txBox="1"/>
          <p:nvPr/>
        </p:nvSpPr>
        <p:spPr>
          <a:xfrm>
            <a:off x="3228079" y="-219753"/>
            <a:ext cx="104868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0" b="1" dirty="0">
                <a:solidFill>
                  <a:schemeClr val="bg1"/>
                </a:solidFill>
                <a:latin typeface="Graphik Bold" panose="020B0503030202060203" pitchFamily="34" charset="77"/>
              </a:rPr>
              <a:t>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F2CE38-36E2-D84E-89C9-62BD6B6F3758}"/>
              </a:ext>
            </a:extLst>
          </p:cNvPr>
          <p:cNvSpPr txBox="1"/>
          <p:nvPr/>
        </p:nvSpPr>
        <p:spPr>
          <a:xfrm>
            <a:off x="7523389" y="-219753"/>
            <a:ext cx="1096775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0" b="1" dirty="0">
                <a:solidFill>
                  <a:schemeClr val="bg1"/>
                </a:solidFill>
                <a:latin typeface="Graphik Bold" panose="020B0503030202060203" pitchFamily="34" charset="77"/>
              </a:rPr>
              <a:t>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9EFC33-E502-2D4D-919B-43D61A4D4D15}"/>
              </a:ext>
            </a:extLst>
          </p:cNvPr>
          <p:cNvSpPr txBox="1"/>
          <p:nvPr/>
        </p:nvSpPr>
        <p:spPr>
          <a:xfrm>
            <a:off x="10601217" y="-245804"/>
            <a:ext cx="1295547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0" b="1" dirty="0">
                <a:solidFill>
                  <a:schemeClr val="bg1"/>
                </a:solidFill>
                <a:latin typeface="Graphik Bold" panose="020B0503030202060203" pitchFamily="34" charset="77"/>
              </a:rPr>
              <a:t>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6E6262-C695-9B4D-9A32-8C083B79B2A1}"/>
              </a:ext>
            </a:extLst>
          </p:cNvPr>
          <p:cNvSpPr/>
          <p:nvPr/>
        </p:nvSpPr>
        <p:spPr>
          <a:xfrm>
            <a:off x="300328" y="1383163"/>
            <a:ext cx="4052636" cy="32328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Environmental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4C8F07-6D52-5649-B851-343BDE7D7828}"/>
              </a:ext>
            </a:extLst>
          </p:cNvPr>
          <p:cNvSpPr/>
          <p:nvPr/>
        </p:nvSpPr>
        <p:spPr>
          <a:xfrm>
            <a:off x="4547743" y="1395038"/>
            <a:ext cx="4072421" cy="304800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Social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394AB5-7A1D-5E40-83CD-F5FB6B0A156A}"/>
              </a:ext>
            </a:extLst>
          </p:cNvPr>
          <p:cNvSpPr/>
          <p:nvPr/>
        </p:nvSpPr>
        <p:spPr>
          <a:xfrm>
            <a:off x="8848764" y="1395038"/>
            <a:ext cx="3048000" cy="3048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50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Governance</a:t>
            </a:r>
          </a:p>
        </p:txBody>
      </p:sp>
      <p:pic>
        <p:nvPicPr>
          <p:cNvPr id="43" name="Graphic 42" descr="Deciduous tree with solid fill">
            <a:extLst>
              <a:ext uri="{FF2B5EF4-FFF2-40B4-BE49-F238E27FC236}">
                <a16:creationId xmlns:a16="http://schemas.microsoft.com/office/drawing/2014/main" id="{05286469-B134-424D-B8D5-EE9C06CD6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83187" y="323398"/>
            <a:ext cx="914400" cy="914400"/>
          </a:xfrm>
          <a:prstGeom prst="rect">
            <a:avLst/>
          </a:prstGeom>
        </p:spPr>
      </p:pic>
      <p:sp>
        <p:nvSpPr>
          <p:cNvPr id="44" name="Freeform 43">
            <a:extLst>
              <a:ext uri="{FF2B5EF4-FFF2-40B4-BE49-F238E27FC236}">
                <a16:creationId xmlns:a16="http://schemas.microsoft.com/office/drawing/2014/main" id="{2EE547B2-6123-8444-A246-B9C6BF9D0FAC}"/>
              </a:ext>
            </a:extLst>
          </p:cNvPr>
          <p:cNvSpPr>
            <a:spLocks noChangeAspect="1"/>
          </p:cNvSpPr>
          <p:nvPr/>
        </p:nvSpPr>
        <p:spPr>
          <a:xfrm>
            <a:off x="2587805" y="341883"/>
            <a:ext cx="429187" cy="203080"/>
          </a:xfrm>
          <a:custGeom>
            <a:avLst/>
            <a:gdLst>
              <a:gd name="connsiteX0" fmla="*/ 615355 w 1512168"/>
              <a:gd name="connsiteY0" fmla="*/ 0 h 823631"/>
              <a:gd name="connsiteX1" fmla="*/ 946487 w 1512168"/>
              <a:gd name="connsiteY1" fmla="*/ 176061 h 823631"/>
              <a:gd name="connsiteX2" fmla="*/ 971165 w 1512168"/>
              <a:gd name="connsiteY2" fmla="*/ 221528 h 823631"/>
              <a:gd name="connsiteX3" fmla="*/ 1012673 w 1512168"/>
              <a:gd name="connsiteY3" fmla="*/ 198998 h 823631"/>
              <a:gd name="connsiteX4" fmla="*/ 1112273 w 1512168"/>
              <a:gd name="connsiteY4" fmla="*/ 178890 h 823631"/>
              <a:gd name="connsiteX5" fmla="*/ 1368153 w 1512168"/>
              <a:gd name="connsiteY5" fmla="*/ 434770 h 823631"/>
              <a:gd name="connsiteX6" fmla="*/ 1359228 w 1512168"/>
              <a:gd name="connsiteY6" fmla="*/ 478978 h 823631"/>
              <a:gd name="connsiteX7" fmla="*/ 1405590 w 1512168"/>
              <a:gd name="connsiteY7" fmla="*/ 488338 h 823631"/>
              <a:gd name="connsiteX8" fmla="*/ 1512168 w 1512168"/>
              <a:gd name="connsiteY8" fmla="*/ 649128 h 823631"/>
              <a:gd name="connsiteX9" fmla="*/ 1337665 w 1512168"/>
              <a:gd name="connsiteY9" fmla="*/ 823631 h 823631"/>
              <a:gd name="connsiteX10" fmla="*/ 246511 w 1512168"/>
              <a:gd name="connsiteY10" fmla="*/ 823631 h 823631"/>
              <a:gd name="connsiteX11" fmla="*/ 241041 w 1512168"/>
              <a:gd name="connsiteY11" fmla="*/ 822527 h 823631"/>
              <a:gd name="connsiteX12" fmla="*/ 230088 w 1512168"/>
              <a:gd name="connsiteY12" fmla="*/ 823631 h 823631"/>
              <a:gd name="connsiteX13" fmla="*/ 0 w 1512168"/>
              <a:gd name="connsiteY13" fmla="*/ 593543 h 823631"/>
              <a:gd name="connsiteX14" fmla="*/ 183717 w 1512168"/>
              <a:gd name="connsiteY14" fmla="*/ 368130 h 823631"/>
              <a:gd name="connsiteX15" fmla="*/ 219533 w 1512168"/>
              <a:gd name="connsiteY15" fmla="*/ 364519 h 823631"/>
              <a:gd name="connsiteX16" fmla="*/ 224137 w 1512168"/>
              <a:gd name="connsiteY16" fmla="*/ 318852 h 823631"/>
              <a:gd name="connsiteX17" fmla="*/ 615355 w 1512168"/>
              <a:gd name="connsiteY17" fmla="*/ 0 h 82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12168" h="823631">
                <a:moveTo>
                  <a:pt x="615355" y="0"/>
                </a:moveTo>
                <a:cubicBezTo>
                  <a:pt x="753195" y="0"/>
                  <a:pt x="874724" y="69839"/>
                  <a:pt x="946487" y="176061"/>
                </a:cubicBezTo>
                <a:lnTo>
                  <a:pt x="971165" y="221528"/>
                </a:lnTo>
                <a:lnTo>
                  <a:pt x="1012673" y="198998"/>
                </a:lnTo>
                <a:cubicBezTo>
                  <a:pt x="1043286" y="186050"/>
                  <a:pt x="1076944" y="178890"/>
                  <a:pt x="1112273" y="178890"/>
                </a:cubicBezTo>
                <a:cubicBezTo>
                  <a:pt x="1253592" y="178890"/>
                  <a:pt x="1368153" y="293451"/>
                  <a:pt x="1368153" y="434770"/>
                </a:cubicBezTo>
                <a:lnTo>
                  <a:pt x="1359228" y="478978"/>
                </a:lnTo>
                <a:lnTo>
                  <a:pt x="1405590" y="488338"/>
                </a:lnTo>
                <a:cubicBezTo>
                  <a:pt x="1468221" y="514830"/>
                  <a:pt x="1512168" y="576847"/>
                  <a:pt x="1512168" y="649128"/>
                </a:cubicBezTo>
                <a:cubicBezTo>
                  <a:pt x="1512168" y="745503"/>
                  <a:pt x="1434040" y="823631"/>
                  <a:pt x="1337665" y="823631"/>
                </a:cubicBezTo>
                <a:lnTo>
                  <a:pt x="246511" y="823631"/>
                </a:lnTo>
                <a:lnTo>
                  <a:pt x="241041" y="822527"/>
                </a:lnTo>
                <a:lnTo>
                  <a:pt x="230088" y="823631"/>
                </a:lnTo>
                <a:cubicBezTo>
                  <a:pt x="103014" y="823631"/>
                  <a:pt x="0" y="720617"/>
                  <a:pt x="0" y="593543"/>
                </a:cubicBezTo>
                <a:cubicBezTo>
                  <a:pt x="0" y="482353"/>
                  <a:pt x="78870" y="389585"/>
                  <a:pt x="183717" y="368130"/>
                </a:cubicBezTo>
                <a:lnTo>
                  <a:pt x="219533" y="364519"/>
                </a:lnTo>
                <a:lnTo>
                  <a:pt x="224137" y="318852"/>
                </a:lnTo>
                <a:cubicBezTo>
                  <a:pt x="261373" y="136884"/>
                  <a:pt x="422379" y="0"/>
                  <a:pt x="615355" y="0"/>
                </a:cubicBezTo>
                <a:close/>
              </a:path>
            </a:pathLst>
          </a:custGeom>
          <a:solidFill>
            <a:srgbClr val="7F7F7F">
              <a:alpha val="1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E25C8134-5AAA-D44C-95C9-64358793E255}"/>
              </a:ext>
            </a:extLst>
          </p:cNvPr>
          <p:cNvSpPr>
            <a:spLocks noChangeAspect="1"/>
          </p:cNvSpPr>
          <p:nvPr/>
        </p:nvSpPr>
        <p:spPr>
          <a:xfrm>
            <a:off x="3466736" y="328043"/>
            <a:ext cx="297395" cy="140720"/>
          </a:xfrm>
          <a:custGeom>
            <a:avLst/>
            <a:gdLst>
              <a:gd name="connsiteX0" fmla="*/ 615355 w 1512168"/>
              <a:gd name="connsiteY0" fmla="*/ 0 h 823631"/>
              <a:gd name="connsiteX1" fmla="*/ 946487 w 1512168"/>
              <a:gd name="connsiteY1" fmla="*/ 176061 h 823631"/>
              <a:gd name="connsiteX2" fmla="*/ 971165 w 1512168"/>
              <a:gd name="connsiteY2" fmla="*/ 221528 h 823631"/>
              <a:gd name="connsiteX3" fmla="*/ 1012673 w 1512168"/>
              <a:gd name="connsiteY3" fmla="*/ 198998 h 823631"/>
              <a:gd name="connsiteX4" fmla="*/ 1112273 w 1512168"/>
              <a:gd name="connsiteY4" fmla="*/ 178890 h 823631"/>
              <a:gd name="connsiteX5" fmla="*/ 1368153 w 1512168"/>
              <a:gd name="connsiteY5" fmla="*/ 434770 h 823631"/>
              <a:gd name="connsiteX6" fmla="*/ 1359228 w 1512168"/>
              <a:gd name="connsiteY6" fmla="*/ 478978 h 823631"/>
              <a:gd name="connsiteX7" fmla="*/ 1405590 w 1512168"/>
              <a:gd name="connsiteY7" fmla="*/ 488338 h 823631"/>
              <a:gd name="connsiteX8" fmla="*/ 1512168 w 1512168"/>
              <a:gd name="connsiteY8" fmla="*/ 649128 h 823631"/>
              <a:gd name="connsiteX9" fmla="*/ 1337665 w 1512168"/>
              <a:gd name="connsiteY9" fmla="*/ 823631 h 823631"/>
              <a:gd name="connsiteX10" fmla="*/ 246511 w 1512168"/>
              <a:gd name="connsiteY10" fmla="*/ 823631 h 823631"/>
              <a:gd name="connsiteX11" fmla="*/ 241041 w 1512168"/>
              <a:gd name="connsiteY11" fmla="*/ 822527 h 823631"/>
              <a:gd name="connsiteX12" fmla="*/ 230088 w 1512168"/>
              <a:gd name="connsiteY12" fmla="*/ 823631 h 823631"/>
              <a:gd name="connsiteX13" fmla="*/ 0 w 1512168"/>
              <a:gd name="connsiteY13" fmla="*/ 593543 h 823631"/>
              <a:gd name="connsiteX14" fmla="*/ 183717 w 1512168"/>
              <a:gd name="connsiteY14" fmla="*/ 368130 h 823631"/>
              <a:gd name="connsiteX15" fmla="*/ 219533 w 1512168"/>
              <a:gd name="connsiteY15" fmla="*/ 364519 h 823631"/>
              <a:gd name="connsiteX16" fmla="*/ 224137 w 1512168"/>
              <a:gd name="connsiteY16" fmla="*/ 318852 h 823631"/>
              <a:gd name="connsiteX17" fmla="*/ 615355 w 1512168"/>
              <a:gd name="connsiteY17" fmla="*/ 0 h 82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12168" h="823631">
                <a:moveTo>
                  <a:pt x="615355" y="0"/>
                </a:moveTo>
                <a:cubicBezTo>
                  <a:pt x="753195" y="0"/>
                  <a:pt x="874724" y="69839"/>
                  <a:pt x="946487" y="176061"/>
                </a:cubicBezTo>
                <a:lnTo>
                  <a:pt x="971165" y="221528"/>
                </a:lnTo>
                <a:lnTo>
                  <a:pt x="1012673" y="198998"/>
                </a:lnTo>
                <a:cubicBezTo>
                  <a:pt x="1043286" y="186050"/>
                  <a:pt x="1076944" y="178890"/>
                  <a:pt x="1112273" y="178890"/>
                </a:cubicBezTo>
                <a:cubicBezTo>
                  <a:pt x="1253592" y="178890"/>
                  <a:pt x="1368153" y="293451"/>
                  <a:pt x="1368153" y="434770"/>
                </a:cubicBezTo>
                <a:lnTo>
                  <a:pt x="1359228" y="478978"/>
                </a:lnTo>
                <a:lnTo>
                  <a:pt x="1405590" y="488338"/>
                </a:lnTo>
                <a:cubicBezTo>
                  <a:pt x="1468221" y="514830"/>
                  <a:pt x="1512168" y="576847"/>
                  <a:pt x="1512168" y="649128"/>
                </a:cubicBezTo>
                <a:cubicBezTo>
                  <a:pt x="1512168" y="745503"/>
                  <a:pt x="1434040" y="823631"/>
                  <a:pt x="1337665" y="823631"/>
                </a:cubicBezTo>
                <a:lnTo>
                  <a:pt x="246511" y="823631"/>
                </a:lnTo>
                <a:lnTo>
                  <a:pt x="241041" y="822527"/>
                </a:lnTo>
                <a:lnTo>
                  <a:pt x="230088" y="823631"/>
                </a:lnTo>
                <a:cubicBezTo>
                  <a:pt x="103014" y="823631"/>
                  <a:pt x="0" y="720617"/>
                  <a:pt x="0" y="593543"/>
                </a:cubicBezTo>
                <a:cubicBezTo>
                  <a:pt x="0" y="482353"/>
                  <a:pt x="78870" y="389585"/>
                  <a:pt x="183717" y="368130"/>
                </a:cubicBezTo>
                <a:lnTo>
                  <a:pt x="219533" y="364519"/>
                </a:lnTo>
                <a:lnTo>
                  <a:pt x="224137" y="318852"/>
                </a:lnTo>
                <a:cubicBezTo>
                  <a:pt x="261373" y="136884"/>
                  <a:pt x="422379" y="0"/>
                  <a:pt x="615355" y="0"/>
                </a:cubicBezTo>
                <a:close/>
              </a:path>
            </a:pathLst>
          </a:custGeom>
          <a:solidFill>
            <a:srgbClr val="7F7F7F">
              <a:alpha val="1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9EF153E0-AE7D-E44B-8546-11DEF80C236B}"/>
              </a:ext>
            </a:extLst>
          </p:cNvPr>
          <p:cNvSpPr>
            <a:spLocks noChangeAspect="1"/>
          </p:cNvSpPr>
          <p:nvPr/>
        </p:nvSpPr>
        <p:spPr>
          <a:xfrm>
            <a:off x="2889458" y="240163"/>
            <a:ext cx="247552" cy="117135"/>
          </a:xfrm>
          <a:custGeom>
            <a:avLst/>
            <a:gdLst>
              <a:gd name="connsiteX0" fmla="*/ 615355 w 1512168"/>
              <a:gd name="connsiteY0" fmla="*/ 0 h 823631"/>
              <a:gd name="connsiteX1" fmla="*/ 946487 w 1512168"/>
              <a:gd name="connsiteY1" fmla="*/ 176061 h 823631"/>
              <a:gd name="connsiteX2" fmla="*/ 971165 w 1512168"/>
              <a:gd name="connsiteY2" fmla="*/ 221528 h 823631"/>
              <a:gd name="connsiteX3" fmla="*/ 1012673 w 1512168"/>
              <a:gd name="connsiteY3" fmla="*/ 198998 h 823631"/>
              <a:gd name="connsiteX4" fmla="*/ 1112273 w 1512168"/>
              <a:gd name="connsiteY4" fmla="*/ 178890 h 823631"/>
              <a:gd name="connsiteX5" fmla="*/ 1368153 w 1512168"/>
              <a:gd name="connsiteY5" fmla="*/ 434770 h 823631"/>
              <a:gd name="connsiteX6" fmla="*/ 1359228 w 1512168"/>
              <a:gd name="connsiteY6" fmla="*/ 478978 h 823631"/>
              <a:gd name="connsiteX7" fmla="*/ 1405590 w 1512168"/>
              <a:gd name="connsiteY7" fmla="*/ 488338 h 823631"/>
              <a:gd name="connsiteX8" fmla="*/ 1512168 w 1512168"/>
              <a:gd name="connsiteY8" fmla="*/ 649128 h 823631"/>
              <a:gd name="connsiteX9" fmla="*/ 1337665 w 1512168"/>
              <a:gd name="connsiteY9" fmla="*/ 823631 h 823631"/>
              <a:gd name="connsiteX10" fmla="*/ 246511 w 1512168"/>
              <a:gd name="connsiteY10" fmla="*/ 823631 h 823631"/>
              <a:gd name="connsiteX11" fmla="*/ 241041 w 1512168"/>
              <a:gd name="connsiteY11" fmla="*/ 822527 h 823631"/>
              <a:gd name="connsiteX12" fmla="*/ 230088 w 1512168"/>
              <a:gd name="connsiteY12" fmla="*/ 823631 h 823631"/>
              <a:gd name="connsiteX13" fmla="*/ 0 w 1512168"/>
              <a:gd name="connsiteY13" fmla="*/ 593543 h 823631"/>
              <a:gd name="connsiteX14" fmla="*/ 183717 w 1512168"/>
              <a:gd name="connsiteY14" fmla="*/ 368130 h 823631"/>
              <a:gd name="connsiteX15" fmla="*/ 219533 w 1512168"/>
              <a:gd name="connsiteY15" fmla="*/ 364519 h 823631"/>
              <a:gd name="connsiteX16" fmla="*/ 224137 w 1512168"/>
              <a:gd name="connsiteY16" fmla="*/ 318852 h 823631"/>
              <a:gd name="connsiteX17" fmla="*/ 615355 w 1512168"/>
              <a:gd name="connsiteY17" fmla="*/ 0 h 82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12168" h="823631">
                <a:moveTo>
                  <a:pt x="615355" y="0"/>
                </a:moveTo>
                <a:cubicBezTo>
                  <a:pt x="753195" y="0"/>
                  <a:pt x="874724" y="69839"/>
                  <a:pt x="946487" y="176061"/>
                </a:cubicBezTo>
                <a:lnTo>
                  <a:pt x="971165" y="221528"/>
                </a:lnTo>
                <a:lnTo>
                  <a:pt x="1012673" y="198998"/>
                </a:lnTo>
                <a:cubicBezTo>
                  <a:pt x="1043286" y="186050"/>
                  <a:pt x="1076944" y="178890"/>
                  <a:pt x="1112273" y="178890"/>
                </a:cubicBezTo>
                <a:cubicBezTo>
                  <a:pt x="1253592" y="178890"/>
                  <a:pt x="1368153" y="293451"/>
                  <a:pt x="1368153" y="434770"/>
                </a:cubicBezTo>
                <a:lnTo>
                  <a:pt x="1359228" y="478978"/>
                </a:lnTo>
                <a:lnTo>
                  <a:pt x="1405590" y="488338"/>
                </a:lnTo>
                <a:cubicBezTo>
                  <a:pt x="1468221" y="514830"/>
                  <a:pt x="1512168" y="576847"/>
                  <a:pt x="1512168" y="649128"/>
                </a:cubicBezTo>
                <a:cubicBezTo>
                  <a:pt x="1512168" y="745503"/>
                  <a:pt x="1434040" y="823631"/>
                  <a:pt x="1337665" y="823631"/>
                </a:cubicBezTo>
                <a:lnTo>
                  <a:pt x="246511" y="823631"/>
                </a:lnTo>
                <a:lnTo>
                  <a:pt x="241041" y="822527"/>
                </a:lnTo>
                <a:lnTo>
                  <a:pt x="230088" y="823631"/>
                </a:lnTo>
                <a:cubicBezTo>
                  <a:pt x="103014" y="823631"/>
                  <a:pt x="0" y="720617"/>
                  <a:pt x="0" y="593543"/>
                </a:cubicBezTo>
                <a:cubicBezTo>
                  <a:pt x="0" y="482353"/>
                  <a:pt x="78870" y="389585"/>
                  <a:pt x="183717" y="368130"/>
                </a:cubicBezTo>
                <a:lnTo>
                  <a:pt x="219533" y="364519"/>
                </a:lnTo>
                <a:lnTo>
                  <a:pt x="224137" y="318852"/>
                </a:lnTo>
                <a:cubicBezTo>
                  <a:pt x="261373" y="136884"/>
                  <a:pt x="422379" y="0"/>
                  <a:pt x="615355" y="0"/>
                </a:cubicBezTo>
                <a:close/>
              </a:path>
            </a:pathLst>
          </a:custGeom>
          <a:solidFill>
            <a:srgbClr val="7F7F7F">
              <a:alpha val="1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20" name="Graphic 19" descr="Partial sun with solid fill">
            <a:extLst>
              <a:ext uri="{FF2B5EF4-FFF2-40B4-BE49-F238E27FC236}">
                <a16:creationId xmlns:a16="http://schemas.microsoft.com/office/drawing/2014/main" id="{5BC6B3FE-9B06-2F48-ADA8-A2BC4A888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9851966" y="117551"/>
            <a:ext cx="509254" cy="509254"/>
          </a:xfrm>
          <a:prstGeom prst="rect">
            <a:avLst/>
          </a:prstGeom>
        </p:spPr>
      </p:pic>
      <p:pic>
        <p:nvPicPr>
          <p:cNvPr id="18" name="Graphic 17" descr="Bank with solid fill">
            <a:extLst>
              <a:ext uri="{FF2B5EF4-FFF2-40B4-BE49-F238E27FC236}">
                <a16:creationId xmlns:a16="http://schemas.microsoft.com/office/drawing/2014/main" id="{C09522CE-89AD-F743-A164-7E703C6E8E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15417" y="207760"/>
            <a:ext cx="1072978" cy="1072978"/>
          </a:xfrm>
          <a:prstGeom prst="rect">
            <a:avLst/>
          </a:prstGeom>
        </p:spPr>
      </p:pic>
      <p:pic>
        <p:nvPicPr>
          <p:cNvPr id="26" name="Graphic 25" descr="User with solid fill">
            <a:extLst>
              <a:ext uri="{FF2B5EF4-FFF2-40B4-BE49-F238E27FC236}">
                <a16:creationId xmlns:a16="http://schemas.microsoft.com/office/drawing/2014/main" id="{CCC6F63D-043D-9346-8F75-34498DED9E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62405" y="138433"/>
            <a:ext cx="1096775" cy="1096775"/>
          </a:xfrm>
          <a:prstGeom prst="rect">
            <a:avLst/>
          </a:prstGeom>
        </p:spPr>
      </p:pic>
      <p:pic>
        <p:nvPicPr>
          <p:cNvPr id="33" name="Graphic 32" descr="Group of men with solid fill">
            <a:extLst>
              <a:ext uri="{FF2B5EF4-FFF2-40B4-BE49-F238E27FC236}">
                <a16:creationId xmlns:a16="http://schemas.microsoft.com/office/drawing/2014/main" id="{016C2570-FCD8-9343-864F-AE57E4F73B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85189" y="394785"/>
            <a:ext cx="457200" cy="457200"/>
          </a:xfrm>
          <a:prstGeom prst="rect">
            <a:avLst/>
          </a:prstGeom>
        </p:spPr>
      </p:pic>
      <p:grpSp>
        <p:nvGrpSpPr>
          <p:cNvPr id="95" name="Group 94">
            <a:extLst>
              <a:ext uri="{FF2B5EF4-FFF2-40B4-BE49-F238E27FC236}">
                <a16:creationId xmlns:a16="http://schemas.microsoft.com/office/drawing/2014/main" id="{A90B4E51-A689-6440-A694-E61A58866AA1}"/>
              </a:ext>
            </a:extLst>
          </p:cNvPr>
          <p:cNvGrpSpPr/>
          <p:nvPr/>
        </p:nvGrpSpPr>
        <p:grpSpPr>
          <a:xfrm>
            <a:off x="280543" y="1927122"/>
            <a:ext cx="957766" cy="675525"/>
            <a:chOff x="1786" y="760408"/>
            <a:chExt cx="957766" cy="675525"/>
          </a:xfrm>
          <a:solidFill>
            <a:schemeClr val="accent1"/>
          </a:solidFill>
        </p:grpSpPr>
        <p:sp>
          <p:nvSpPr>
            <p:cNvPr id="144" name="Rounded Rectangle 143">
              <a:extLst>
                <a:ext uri="{FF2B5EF4-FFF2-40B4-BE49-F238E27FC236}">
                  <a16:creationId xmlns:a16="http://schemas.microsoft.com/office/drawing/2014/main" id="{74ACD791-345B-7B40-ADA5-B873C55F1108}"/>
                </a:ext>
              </a:extLst>
            </p:cNvPr>
            <p:cNvSpPr/>
            <p:nvPr/>
          </p:nvSpPr>
          <p:spPr>
            <a:xfrm>
              <a:off x="1786" y="760408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5" name="Rounded Rectangle 4">
              <a:extLst>
                <a:ext uri="{FF2B5EF4-FFF2-40B4-BE49-F238E27FC236}">
                  <a16:creationId xmlns:a16="http://schemas.microsoft.com/office/drawing/2014/main" id="{978805DF-5EA4-F545-9142-D536EE6A0207}"/>
                </a:ext>
              </a:extLst>
            </p:cNvPr>
            <p:cNvSpPr txBox="1"/>
            <p:nvPr/>
          </p:nvSpPr>
          <p:spPr>
            <a:xfrm>
              <a:off x="21571" y="780193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Climate Change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39F6CDE-FF5B-F74C-A7D6-F7B0410B7793}"/>
              </a:ext>
            </a:extLst>
          </p:cNvPr>
          <p:cNvGrpSpPr/>
          <p:nvPr/>
        </p:nvGrpSpPr>
        <p:grpSpPr>
          <a:xfrm>
            <a:off x="280543" y="2685841"/>
            <a:ext cx="957766" cy="675525"/>
            <a:chOff x="1786" y="1519127"/>
            <a:chExt cx="957766" cy="675525"/>
          </a:xfrm>
          <a:solidFill>
            <a:schemeClr val="accent1"/>
          </a:solidFill>
        </p:grpSpPr>
        <p:sp>
          <p:nvSpPr>
            <p:cNvPr id="142" name="Rounded Rectangle 141">
              <a:extLst>
                <a:ext uri="{FF2B5EF4-FFF2-40B4-BE49-F238E27FC236}">
                  <a16:creationId xmlns:a16="http://schemas.microsoft.com/office/drawing/2014/main" id="{29232074-F0E1-F34A-B015-0E70FB665F47}"/>
                </a:ext>
              </a:extLst>
            </p:cNvPr>
            <p:cNvSpPr/>
            <p:nvPr/>
          </p:nvSpPr>
          <p:spPr>
            <a:xfrm>
              <a:off x="1786" y="1519127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3" name="Rounded Rectangle 6">
              <a:extLst>
                <a:ext uri="{FF2B5EF4-FFF2-40B4-BE49-F238E27FC236}">
                  <a16:creationId xmlns:a16="http://schemas.microsoft.com/office/drawing/2014/main" id="{C24832DB-4257-204E-BDC2-2C02058618C3}"/>
                </a:ext>
              </a:extLst>
            </p:cNvPr>
            <p:cNvSpPr txBox="1"/>
            <p:nvPr/>
          </p:nvSpPr>
          <p:spPr>
            <a:xfrm>
              <a:off x="21571" y="1538912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Carbon emissions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09E0F382-DDFE-8044-94A9-66A9314391F0}"/>
              </a:ext>
            </a:extLst>
          </p:cNvPr>
          <p:cNvGrpSpPr/>
          <p:nvPr/>
        </p:nvGrpSpPr>
        <p:grpSpPr>
          <a:xfrm>
            <a:off x="280543" y="3444560"/>
            <a:ext cx="957766" cy="675525"/>
            <a:chOff x="1786" y="2277846"/>
            <a:chExt cx="957766" cy="675525"/>
          </a:xfrm>
          <a:solidFill>
            <a:schemeClr val="accent1"/>
          </a:solidFill>
        </p:grpSpPr>
        <p:sp>
          <p:nvSpPr>
            <p:cNvPr id="140" name="Rounded Rectangle 139">
              <a:extLst>
                <a:ext uri="{FF2B5EF4-FFF2-40B4-BE49-F238E27FC236}">
                  <a16:creationId xmlns:a16="http://schemas.microsoft.com/office/drawing/2014/main" id="{C4264F2D-F34D-1A4A-AB3B-FA53509C2F10}"/>
                </a:ext>
              </a:extLst>
            </p:cNvPr>
            <p:cNvSpPr/>
            <p:nvPr/>
          </p:nvSpPr>
          <p:spPr>
            <a:xfrm>
              <a:off x="1786" y="227784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1" name="Rounded Rectangle 8">
              <a:extLst>
                <a:ext uri="{FF2B5EF4-FFF2-40B4-BE49-F238E27FC236}">
                  <a16:creationId xmlns:a16="http://schemas.microsoft.com/office/drawing/2014/main" id="{C9EF6B99-C018-F34F-814A-04A08D25D0DD}"/>
                </a:ext>
              </a:extLst>
            </p:cNvPr>
            <p:cNvSpPr txBox="1"/>
            <p:nvPr/>
          </p:nvSpPr>
          <p:spPr>
            <a:xfrm>
              <a:off x="21571" y="229763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Carbon footprint (product)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A7BF486-E96D-3F4B-86FC-8E0A7C8777DF}"/>
              </a:ext>
            </a:extLst>
          </p:cNvPr>
          <p:cNvGrpSpPr/>
          <p:nvPr/>
        </p:nvGrpSpPr>
        <p:grpSpPr>
          <a:xfrm>
            <a:off x="280543" y="4203280"/>
            <a:ext cx="957766" cy="675525"/>
            <a:chOff x="1786" y="3036566"/>
            <a:chExt cx="957766" cy="675525"/>
          </a:xfrm>
          <a:solidFill>
            <a:schemeClr val="accent1"/>
          </a:solidFill>
        </p:grpSpPr>
        <p:sp>
          <p:nvSpPr>
            <p:cNvPr id="138" name="Rounded Rectangle 137">
              <a:extLst>
                <a:ext uri="{FF2B5EF4-FFF2-40B4-BE49-F238E27FC236}">
                  <a16:creationId xmlns:a16="http://schemas.microsoft.com/office/drawing/2014/main" id="{E970A9D7-8B6D-FF4C-A0A7-870280909A16}"/>
                </a:ext>
              </a:extLst>
            </p:cNvPr>
            <p:cNvSpPr/>
            <p:nvPr/>
          </p:nvSpPr>
          <p:spPr>
            <a:xfrm>
              <a:off x="1786" y="303656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9" name="Rounded Rectangle 10">
              <a:extLst>
                <a:ext uri="{FF2B5EF4-FFF2-40B4-BE49-F238E27FC236}">
                  <a16:creationId xmlns:a16="http://schemas.microsoft.com/office/drawing/2014/main" id="{22524177-056F-A543-A65D-E6EB5D22FC5F}"/>
                </a:ext>
              </a:extLst>
            </p:cNvPr>
            <p:cNvSpPr txBox="1"/>
            <p:nvPr/>
          </p:nvSpPr>
          <p:spPr>
            <a:xfrm>
              <a:off x="21571" y="305635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Environmental impact cost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0B63CBBB-0B6F-B342-BC0C-D87A81AB681A}"/>
              </a:ext>
            </a:extLst>
          </p:cNvPr>
          <p:cNvGrpSpPr/>
          <p:nvPr/>
        </p:nvGrpSpPr>
        <p:grpSpPr>
          <a:xfrm>
            <a:off x="3407833" y="4981769"/>
            <a:ext cx="957766" cy="675525"/>
            <a:chOff x="1786" y="3795285"/>
            <a:chExt cx="957766" cy="675525"/>
          </a:xfrm>
          <a:solidFill>
            <a:schemeClr val="accent1"/>
          </a:solidFill>
        </p:grpSpPr>
        <p:sp>
          <p:nvSpPr>
            <p:cNvPr id="136" name="Rounded Rectangle 135">
              <a:extLst>
                <a:ext uri="{FF2B5EF4-FFF2-40B4-BE49-F238E27FC236}">
                  <a16:creationId xmlns:a16="http://schemas.microsoft.com/office/drawing/2014/main" id="{BACCB27D-E5BD-534A-839E-C3687941BEA3}"/>
                </a:ext>
              </a:extLst>
            </p:cNvPr>
            <p:cNvSpPr/>
            <p:nvPr/>
          </p:nvSpPr>
          <p:spPr>
            <a:xfrm>
              <a:off x="1786" y="3795285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7" name="Rounded Rectangle 12">
              <a:extLst>
                <a:ext uri="{FF2B5EF4-FFF2-40B4-BE49-F238E27FC236}">
                  <a16:creationId xmlns:a16="http://schemas.microsoft.com/office/drawing/2014/main" id="{0835E3E1-E0EE-DF40-AF1D-1CE0549C2B92}"/>
                </a:ext>
              </a:extLst>
            </p:cNvPr>
            <p:cNvSpPr txBox="1"/>
            <p:nvPr/>
          </p:nvSpPr>
          <p:spPr>
            <a:xfrm>
              <a:off x="21571" y="3815070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Climate change vulnerability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A7D4D36-9C30-7D44-B512-99FA9F5DF408}"/>
              </a:ext>
            </a:extLst>
          </p:cNvPr>
          <p:cNvGrpSpPr/>
          <p:nvPr/>
        </p:nvGrpSpPr>
        <p:grpSpPr>
          <a:xfrm>
            <a:off x="1318761" y="1927122"/>
            <a:ext cx="957766" cy="675525"/>
            <a:chOff x="1040004" y="760408"/>
            <a:chExt cx="957766" cy="675525"/>
          </a:xfrm>
          <a:solidFill>
            <a:schemeClr val="accent1"/>
          </a:solidFill>
        </p:grpSpPr>
        <p:sp>
          <p:nvSpPr>
            <p:cNvPr id="134" name="Rounded Rectangle 133">
              <a:extLst>
                <a:ext uri="{FF2B5EF4-FFF2-40B4-BE49-F238E27FC236}">
                  <a16:creationId xmlns:a16="http://schemas.microsoft.com/office/drawing/2014/main" id="{B6BF71C2-0AC1-E44D-8938-7C3EF638B1B1}"/>
                </a:ext>
              </a:extLst>
            </p:cNvPr>
            <p:cNvSpPr/>
            <p:nvPr/>
          </p:nvSpPr>
          <p:spPr>
            <a:xfrm>
              <a:off x="1040004" y="760408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5" name="Rounded Rectangle 14">
              <a:extLst>
                <a:ext uri="{FF2B5EF4-FFF2-40B4-BE49-F238E27FC236}">
                  <a16:creationId xmlns:a16="http://schemas.microsoft.com/office/drawing/2014/main" id="{9CA48C77-9EFA-7548-AF5C-FC5A1012F7D2}"/>
                </a:ext>
              </a:extLst>
            </p:cNvPr>
            <p:cNvSpPr txBox="1"/>
            <p:nvPr/>
          </p:nvSpPr>
          <p:spPr>
            <a:xfrm>
              <a:off x="1059789" y="780193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Natural Resources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793E243-ED4D-C440-8741-6BA54F27EA95}"/>
              </a:ext>
            </a:extLst>
          </p:cNvPr>
          <p:cNvGrpSpPr/>
          <p:nvPr/>
        </p:nvGrpSpPr>
        <p:grpSpPr>
          <a:xfrm>
            <a:off x="1318761" y="2685841"/>
            <a:ext cx="957766" cy="675525"/>
            <a:chOff x="1040004" y="1519127"/>
            <a:chExt cx="957766" cy="675525"/>
          </a:xfrm>
          <a:solidFill>
            <a:schemeClr val="accent1"/>
          </a:solidFill>
        </p:grpSpPr>
        <p:sp>
          <p:nvSpPr>
            <p:cNvPr id="132" name="Rounded Rectangle 131">
              <a:extLst>
                <a:ext uri="{FF2B5EF4-FFF2-40B4-BE49-F238E27FC236}">
                  <a16:creationId xmlns:a16="http://schemas.microsoft.com/office/drawing/2014/main" id="{1216610E-6959-DA49-AA98-2B2218602845}"/>
                </a:ext>
              </a:extLst>
            </p:cNvPr>
            <p:cNvSpPr/>
            <p:nvPr/>
          </p:nvSpPr>
          <p:spPr>
            <a:xfrm>
              <a:off x="1040004" y="1519127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3" name="Rounded Rectangle 16">
              <a:extLst>
                <a:ext uri="{FF2B5EF4-FFF2-40B4-BE49-F238E27FC236}">
                  <a16:creationId xmlns:a16="http://schemas.microsoft.com/office/drawing/2014/main" id="{6E823117-6D45-8B49-B1AD-AE9EBDFC5063}"/>
                </a:ext>
              </a:extLst>
            </p:cNvPr>
            <p:cNvSpPr txBox="1"/>
            <p:nvPr/>
          </p:nvSpPr>
          <p:spPr>
            <a:xfrm>
              <a:off x="1059789" y="1538912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Water Stress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167552D-F8C9-9944-9A3D-4A19C6F2D90C}"/>
              </a:ext>
            </a:extLst>
          </p:cNvPr>
          <p:cNvGrpSpPr/>
          <p:nvPr/>
        </p:nvGrpSpPr>
        <p:grpSpPr>
          <a:xfrm>
            <a:off x="1318761" y="3444560"/>
            <a:ext cx="957766" cy="675525"/>
            <a:chOff x="1040004" y="2277846"/>
            <a:chExt cx="957766" cy="675525"/>
          </a:xfrm>
          <a:solidFill>
            <a:schemeClr val="accent1"/>
          </a:solidFill>
        </p:grpSpPr>
        <p:sp>
          <p:nvSpPr>
            <p:cNvPr id="130" name="Rounded Rectangle 129">
              <a:extLst>
                <a:ext uri="{FF2B5EF4-FFF2-40B4-BE49-F238E27FC236}">
                  <a16:creationId xmlns:a16="http://schemas.microsoft.com/office/drawing/2014/main" id="{6E117E45-11D4-D94A-BF2A-A9CD0638CB37}"/>
                </a:ext>
              </a:extLst>
            </p:cNvPr>
            <p:cNvSpPr/>
            <p:nvPr/>
          </p:nvSpPr>
          <p:spPr>
            <a:xfrm>
              <a:off x="1040004" y="227784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1" name="Rounded Rectangle 18">
              <a:extLst>
                <a:ext uri="{FF2B5EF4-FFF2-40B4-BE49-F238E27FC236}">
                  <a16:creationId xmlns:a16="http://schemas.microsoft.com/office/drawing/2014/main" id="{1AA65F39-3C29-7042-A477-CAC760F80426}"/>
                </a:ext>
              </a:extLst>
            </p:cNvPr>
            <p:cNvSpPr txBox="1"/>
            <p:nvPr/>
          </p:nvSpPr>
          <p:spPr>
            <a:xfrm>
              <a:off x="1059789" y="229763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Bio diversity and land use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E0739637-B8C4-214A-BCCC-8D0B2D4685FF}"/>
              </a:ext>
            </a:extLst>
          </p:cNvPr>
          <p:cNvGrpSpPr/>
          <p:nvPr/>
        </p:nvGrpSpPr>
        <p:grpSpPr>
          <a:xfrm>
            <a:off x="1318761" y="4203280"/>
            <a:ext cx="957766" cy="675525"/>
            <a:chOff x="1040004" y="3036566"/>
            <a:chExt cx="957766" cy="675525"/>
          </a:xfrm>
          <a:solidFill>
            <a:schemeClr val="accent1"/>
          </a:solidFill>
        </p:grpSpPr>
        <p:sp>
          <p:nvSpPr>
            <p:cNvPr id="128" name="Rounded Rectangle 127">
              <a:extLst>
                <a:ext uri="{FF2B5EF4-FFF2-40B4-BE49-F238E27FC236}">
                  <a16:creationId xmlns:a16="http://schemas.microsoft.com/office/drawing/2014/main" id="{29D598E3-B0C7-C24B-BE52-3DA510184C6A}"/>
                </a:ext>
              </a:extLst>
            </p:cNvPr>
            <p:cNvSpPr/>
            <p:nvPr/>
          </p:nvSpPr>
          <p:spPr>
            <a:xfrm>
              <a:off x="1040004" y="303656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9" name="Rounded Rectangle 20">
              <a:extLst>
                <a:ext uri="{FF2B5EF4-FFF2-40B4-BE49-F238E27FC236}">
                  <a16:creationId xmlns:a16="http://schemas.microsoft.com/office/drawing/2014/main" id="{4A79E0C0-CB5D-AE4A-9A72-2817BB021015}"/>
                </a:ext>
              </a:extLst>
            </p:cNvPr>
            <p:cNvSpPr txBox="1"/>
            <p:nvPr/>
          </p:nvSpPr>
          <p:spPr>
            <a:xfrm>
              <a:off x="1059789" y="305635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Raw materials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B49C5-7432-EE4C-9B4D-D9192122CD11}"/>
              </a:ext>
            </a:extLst>
          </p:cNvPr>
          <p:cNvGrpSpPr/>
          <p:nvPr/>
        </p:nvGrpSpPr>
        <p:grpSpPr>
          <a:xfrm>
            <a:off x="2356980" y="1927122"/>
            <a:ext cx="957766" cy="675525"/>
            <a:chOff x="2078223" y="760408"/>
            <a:chExt cx="957766" cy="675525"/>
          </a:xfrm>
          <a:solidFill>
            <a:schemeClr val="accent1"/>
          </a:solidFill>
        </p:grpSpPr>
        <p:sp>
          <p:nvSpPr>
            <p:cNvPr id="126" name="Rounded Rectangle 125">
              <a:extLst>
                <a:ext uri="{FF2B5EF4-FFF2-40B4-BE49-F238E27FC236}">
                  <a16:creationId xmlns:a16="http://schemas.microsoft.com/office/drawing/2014/main" id="{97323F75-171A-9647-BE34-165857ED4278}"/>
                </a:ext>
              </a:extLst>
            </p:cNvPr>
            <p:cNvSpPr/>
            <p:nvPr/>
          </p:nvSpPr>
          <p:spPr>
            <a:xfrm>
              <a:off x="2078223" y="760408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7" name="Rounded Rectangle 22">
              <a:extLst>
                <a:ext uri="{FF2B5EF4-FFF2-40B4-BE49-F238E27FC236}">
                  <a16:creationId xmlns:a16="http://schemas.microsoft.com/office/drawing/2014/main" id="{3F25E3E3-986E-8547-9C4A-431A396BDFEE}"/>
                </a:ext>
              </a:extLst>
            </p:cNvPr>
            <p:cNvSpPr txBox="1"/>
            <p:nvPr/>
          </p:nvSpPr>
          <p:spPr>
            <a:xfrm>
              <a:off x="2098008" y="780193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Pollution and Waste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A8361BF-2A4E-474E-8862-C25AFAE095BD}"/>
              </a:ext>
            </a:extLst>
          </p:cNvPr>
          <p:cNvGrpSpPr/>
          <p:nvPr/>
        </p:nvGrpSpPr>
        <p:grpSpPr>
          <a:xfrm>
            <a:off x="2356980" y="2685841"/>
            <a:ext cx="957766" cy="675525"/>
            <a:chOff x="2078223" y="1519127"/>
            <a:chExt cx="957766" cy="675525"/>
          </a:xfrm>
          <a:solidFill>
            <a:schemeClr val="accent1"/>
          </a:solidFill>
        </p:grpSpPr>
        <p:sp>
          <p:nvSpPr>
            <p:cNvPr id="124" name="Rounded Rectangle 123">
              <a:extLst>
                <a:ext uri="{FF2B5EF4-FFF2-40B4-BE49-F238E27FC236}">
                  <a16:creationId xmlns:a16="http://schemas.microsoft.com/office/drawing/2014/main" id="{604D0BCE-3AB7-DD47-A159-2713730C4AD8}"/>
                </a:ext>
              </a:extLst>
            </p:cNvPr>
            <p:cNvSpPr/>
            <p:nvPr/>
          </p:nvSpPr>
          <p:spPr>
            <a:xfrm>
              <a:off x="2078223" y="1519127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5" name="Rounded Rectangle 24">
              <a:extLst>
                <a:ext uri="{FF2B5EF4-FFF2-40B4-BE49-F238E27FC236}">
                  <a16:creationId xmlns:a16="http://schemas.microsoft.com/office/drawing/2014/main" id="{1C6E212B-1019-5345-B154-61F24B21AE52}"/>
                </a:ext>
              </a:extLst>
            </p:cNvPr>
            <p:cNvSpPr txBox="1"/>
            <p:nvPr/>
          </p:nvSpPr>
          <p:spPr>
            <a:xfrm>
              <a:off x="2098008" y="1538912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Waste and toxic emissions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FD41D69-19E3-414E-B421-BBA61F9E37C9}"/>
              </a:ext>
            </a:extLst>
          </p:cNvPr>
          <p:cNvGrpSpPr/>
          <p:nvPr/>
        </p:nvGrpSpPr>
        <p:grpSpPr>
          <a:xfrm>
            <a:off x="2356980" y="3444560"/>
            <a:ext cx="957766" cy="675525"/>
            <a:chOff x="2078223" y="2277846"/>
            <a:chExt cx="957766" cy="675525"/>
          </a:xfrm>
          <a:solidFill>
            <a:schemeClr val="accent1"/>
          </a:solidFill>
        </p:grpSpPr>
        <p:sp>
          <p:nvSpPr>
            <p:cNvPr id="122" name="Rounded Rectangle 121">
              <a:extLst>
                <a:ext uri="{FF2B5EF4-FFF2-40B4-BE49-F238E27FC236}">
                  <a16:creationId xmlns:a16="http://schemas.microsoft.com/office/drawing/2014/main" id="{45A37DE3-78EA-BA4B-9BB9-66861EDDB52F}"/>
                </a:ext>
              </a:extLst>
            </p:cNvPr>
            <p:cNvSpPr/>
            <p:nvPr/>
          </p:nvSpPr>
          <p:spPr>
            <a:xfrm>
              <a:off x="2078223" y="227784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3" name="Rounded Rectangle 26">
              <a:extLst>
                <a:ext uri="{FF2B5EF4-FFF2-40B4-BE49-F238E27FC236}">
                  <a16:creationId xmlns:a16="http://schemas.microsoft.com/office/drawing/2014/main" id="{66EAA409-F988-EE46-8F37-C002FBAFBCDB}"/>
                </a:ext>
              </a:extLst>
            </p:cNvPr>
            <p:cNvSpPr txBox="1"/>
            <p:nvPr/>
          </p:nvSpPr>
          <p:spPr>
            <a:xfrm>
              <a:off x="2098008" y="229763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Waste materials and packaging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A515FA4-31EF-804C-980C-307CD42D060C}"/>
              </a:ext>
            </a:extLst>
          </p:cNvPr>
          <p:cNvGrpSpPr/>
          <p:nvPr/>
        </p:nvGrpSpPr>
        <p:grpSpPr>
          <a:xfrm>
            <a:off x="2356980" y="4203280"/>
            <a:ext cx="957766" cy="675525"/>
            <a:chOff x="2078223" y="3036566"/>
            <a:chExt cx="957766" cy="675525"/>
          </a:xfrm>
          <a:solidFill>
            <a:schemeClr val="accent1"/>
          </a:solidFill>
        </p:grpSpPr>
        <p:sp>
          <p:nvSpPr>
            <p:cNvPr id="120" name="Rounded Rectangle 119">
              <a:extLst>
                <a:ext uri="{FF2B5EF4-FFF2-40B4-BE49-F238E27FC236}">
                  <a16:creationId xmlns:a16="http://schemas.microsoft.com/office/drawing/2014/main" id="{BE307F5A-C4C2-DB40-A399-09F76B357438}"/>
                </a:ext>
              </a:extLst>
            </p:cNvPr>
            <p:cNvSpPr/>
            <p:nvPr/>
          </p:nvSpPr>
          <p:spPr>
            <a:xfrm>
              <a:off x="2078223" y="303656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1" name="Rounded Rectangle 28">
              <a:extLst>
                <a:ext uri="{FF2B5EF4-FFF2-40B4-BE49-F238E27FC236}">
                  <a16:creationId xmlns:a16="http://schemas.microsoft.com/office/drawing/2014/main" id="{7CBED705-154E-6348-ABB4-EC3E74C84DFC}"/>
                </a:ext>
              </a:extLst>
            </p:cNvPr>
            <p:cNvSpPr txBox="1"/>
            <p:nvPr/>
          </p:nvSpPr>
          <p:spPr>
            <a:xfrm>
              <a:off x="2098008" y="305635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WEEE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D261808B-8FCC-044E-A54B-4697BA718FCA}"/>
              </a:ext>
            </a:extLst>
          </p:cNvPr>
          <p:cNvGrpSpPr/>
          <p:nvPr/>
        </p:nvGrpSpPr>
        <p:grpSpPr>
          <a:xfrm>
            <a:off x="3395198" y="1927122"/>
            <a:ext cx="957766" cy="675525"/>
            <a:chOff x="3116441" y="760408"/>
            <a:chExt cx="957766" cy="675525"/>
          </a:xfrm>
          <a:solidFill>
            <a:schemeClr val="accent1"/>
          </a:solidFill>
        </p:grpSpPr>
        <p:sp>
          <p:nvSpPr>
            <p:cNvPr id="118" name="Rounded Rectangle 117">
              <a:extLst>
                <a:ext uri="{FF2B5EF4-FFF2-40B4-BE49-F238E27FC236}">
                  <a16:creationId xmlns:a16="http://schemas.microsoft.com/office/drawing/2014/main" id="{032ABB15-776F-8A42-9544-19C39098C7A4}"/>
                </a:ext>
              </a:extLst>
            </p:cNvPr>
            <p:cNvSpPr/>
            <p:nvPr/>
          </p:nvSpPr>
          <p:spPr>
            <a:xfrm>
              <a:off x="3116441" y="760408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9" name="Rounded Rectangle 30">
              <a:extLst>
                <a:ext uri="{FF2B5EF4-FFF2-40B4-BE49-F238E27FC236}">
                  <a16:creationId xmlns:a16="http://schemas.microsoft.com/office/drawing/2014/main" id="{6CF40E76-F758-BB48-AED7-B168B7739F51}"/>
                </a:ext>
              </a:extLst>
            </p:cNvPr>
            <p:cNvSpPr txBox="1"/>
            <p:nvPr/>
          </p:nvSpPr>
          <p:spPr>
            <a:xfrm>
              <a:off x="3136226" y="780193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Environmental opportunity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E3D1D63-9BA4-D246-8C92-DD84854196D7}"/>
              </a:ext>
            </a:extLst>
          </p:cNvPr>
          <p:cNvGrpSpPr/>
          <p:nvPr/>
        </p:nvGrpSpPr>
        <p:grpSpPr>
          <a:xfrm>
            <a:off x="3395198" y="2685841"/>
            <a:ext cx="957766" cy="675525"/>
            <a:chOff x="3116441" y="1519127"/>
            <a:chExt cx="957766" cy="675525"/>
          </a:xfrm>
          <a:solidFill>
            <a:schemeClr val="accent1"/>
          </a:solidFill>
        </p:grpSpPr>
        <p:sp>
          <p:nvSpPr>
            <p:cNvPr id="116" name="Rounded Rectangle 115">
              <a:extLst>
                <a:ext uri="{FF2B5EF4-FFF2-40B4-BE49-F238E27FC236}">
                  <a16:creationId xmlns:a16="http://schemas.microsoft.com/office/drawing/2014/main" id="{4E4A5F79-5065-DE4C-BC88-9004CAFEB40C}"/>
                </a:ext>
              </a:extLst>
            </p:cNvPr>
            <p:cNvSpPr/>
            <p:nvPr/>
          </p:nvSpPr>
          <p:spPr>
            <a:xfrm>
              <a:off x="3116441" y="1519127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7" name="Rounded Rectangle 32">
              <a:extLst>
                <a:ext uri="{FF2B5EF4-FFF2-40B4-BE49-F238E27FC236}">
                  <a16:creationId xmlns:a16="http://schemas.microsoft.com/office/drawing/2014/main" id="{1B90A71E-7172-1042-AB23-2C5370025F39}"/>
                </a:ext>
              </a:extLst>
            </p:cNvPr>
            <p:cNvSpPr txBox="1"/>
            <p:nvPr/>
          </p:nvSpPr>
          <p:spPr>
            <a:xfrm>
              <a:off x="3136226" y="1538912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Leading technology, clean tech</a:t>
              </a: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213EC2D1-C261-3744-B24C-CF66DF4497A4}"/>
              </a:ext>
            </a:extLst>
          </p:cNvPr>
          <p:cNvGrpSpPr/>
          <p:nvPr/>
        </p:nvGrpSpPr>
        <p:grpSpPr>
          <a:xfrm>
            <a:off x="3395198" y="3444560"/>
            <a:ext cx="957766" cy="675525"/>
            <a:chOff x="3116441" y="2277846"/>
            <a:chExt cx="957766" cy="675525"/>
          </a:xfrm>
          <a:solidFill>
            <a:schemeClr val="accent1"/>
          </a:solidFill>
        </p:grpSpPr>
        <p:sp>
          <p:nvSpPr>
            <p:cNvPr id="114" name="Rounded Rectangle 113">
              <a:extLst>
                <a:ext uri="{FF2B5EF4-FFF2-40B4-BE49-F238E27FC236}">
                  <a16:creationId xmlns:a16="http://schemas.microsoft.com/office/drawing/2014/main" id="{53163A07-D66C-6140-963A-EF66082EEC36}"/>
                </a:ext>
              </a:extLst>
            </p:cNvPr>
            <p:cNvSpPr/>
            <p:nvPr/>
          </p:nvSpPr>
          <p:spPr>
            <a:xfrm>
              <a:off x="3116441" y="227784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5" name="Rounded Rectangle 34">
              <a:extLst>
                <a:ext uri="{FF2B5EF4-FFF2-40B4-BE49-F238E27FC236}">
                  <a16:creationId xmlns:a16="http://schemas.microsoft.com/office/drawing/2014/main" id="{8F8DE8A2-4780-3A4C-932D-6392B21588FC}"/>
                </a:ext>
              </a:extLst>
            </p:cNvPr>
            <p:cNvSpPr txBox="1"/>
            <p:nvPr/>
          </p:nvSpPr>
          <p:spPr>
            <a:xfrm>
              <a:off x="3136226" y="229763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Green construction and building</a:t>
              </a: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321DE63A-7442-5F4B-A70E-32115CF52792}"/>
              </a:ext>
            </a:extLst>
          </p:cNvPr>
          <p:cNvGrpSpPr/>
          <p:nvPr/>
        </p:nvGrpSpPr>
        <p:grpSpPr>
          <a:xfrm>
            <a:off x="3395198" y="4203280"/>
            <a:ext cx="957766" cy="675525"/>
            <a:chOff x="3116441" y="3036566"/>
            <a:chExt cx="957766" cy="675525"/>
          </a:xfrm>
          <a:solidFill>
            <a:schemeClr val="accent1"/>
          </a:solidFill>
        </p:grpSpPr>
        <p:sp>
          <p:nvSpPr>
            <p:cNvPr id="112" name="Rounded Rectangle 111">
              <a:extLst>
                <a:ext uri="{FF2B5EF4-FFF2-40B4-BE49-F238E27FC236}">
                  <a16:creationId xmlns:a16="http://schemas.microsoft.com/office/drawing/2014/main" id="{9AB37861-5DDD-754D-8170-63BF5824BFC1}"/>
                </a:ext>
              </a:extLst>
            </p:cNvPr>
            <p:cNvSpPr/>
            <p:nvPr/>
          </p:nvSpPr>
          <p:spPr>
            <a:xfrm>
              <a:off x="3116441" y="303656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3" name="Rounded Rectangle 36">
              <a:extLst>
                <a:ext uri="{FF2B5EF4-FFF2-40B4-BE49-F238E27FC236}">
                  <a16:creationId xmlns:a16="http://schemas.microsoft.com/office/drawing/2014/main" id="{F0BFFE64-D458-C645-A0A6-DFB51FF5FF8A}"/>
                </a:ext>
              </a:extLst>
            </p:cNvPr>
            <p:cNvSpPr txBox="1"/>
            <p:nvPr/>
          </p:nvSpPr>
          <p:spPr>
            <a:xfrm>
              <a:off x="3136226" y="305635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Renewable energy</a:t>
              </a: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40DF14C5-C6E6-6745-93C6-C2675D84B561}"/>
              </a:ext>
            </a:extLst>
          </p:cNvPr>
          <p:cNvGrpSpPr/>
          <p:nvPr/>
        </p:nvGrpSpPr>
        <p:grpSpPr>
          <a:xfrm>
            <a:off x="4547743" y="1913125"/>
            <a:ext cx="957766" cy="675525"/>
            <a:chOff x="4235112" y="760408"/>
            <a:chExt cx="957766" cy="675525"/>
          </a:xfrm>
          <a:solidFill>
            <a:schemeClr val="accent2">
              <a:lumMod val="75000"/>
            </a:schemeClr>
          </a:solidFill>
        </p:grpSpPr>
        <p:sp>
          <p:nvSpPr>
            <p:cNvPr id="207" name="Rounded Rectangle 206">
              <a:extLst>
                <a:ext uri="{FF2B5EF4-FFF2-40B4-BE49-F238E27FC236}">
                  <a16:creationId xmlns:a16="http://schemas.microsoft.com/office/drawing/2014/main" id="{1E3DE757-B1BB-B945-AB0E-2D0D28BF038F}"/>
                </a:ext>
              </a:extLst>
            </p:cNvPr>
            <p:cNvSpPr/>
            <p:nvPr/>
          </p:nvSpPr>
          <p:spPr>
            <a:xfrm>
              <a:off x="4235112" y="760408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8" name="Rounded Rectangle 4">
              <a:extLst>
                <a:ext uri="{FF2B5EF4-FFF2-40B4-BE49-F238E27FC236}">
                  <a16:creationId xmlns:a16="http://schemas.microsoft.com/office/drawing/2014/main" id="{3E9B7BCD-FA9C-C947-AD6B-2078524908E7}"/>
                </a:ext>
              </a:extLst>
            </p:cNvPr>
            <p:cNvSpPr txBox="1"/>
            <p:nvPr/>
          </p:nvSpPr>
          <p:spPr>
            <a:xfrm>
              <a:off x="4254897" y="780193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Human Capital</a:t>
              </a: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905B6299-6468-BB4F-9AB3-8C9C2779126A}"/>
              </a:ext>
            </a:extLst>
          </p:cNvPr>
          <p:cNvGrpSpPr/>
          <p:nvPr/>
        </p:nvGrpSpPr>
        <p:grpSpPr>
          <a:xfrm>
            <a:off x="4547743" y="2671844"/>
            <a:ext cx="957766" cy="675525"/>
            <a:chOff x="4235112" y="1519127"/>
            <a:chExt cx="957766" cy="675525"/>
          </a:xfrm>
          <a:solidFill>
            <a:schemeClr val="accent2">
              <a:lumMod val="75000"/>
            </a:schemeClr>
          </a:solidFill>
        </p:grpSpPr>
        <p:sp>
          <p:nvSpPr>
            <p:cNvPr id="205" name="Rounded Rectangle 204">
              <a:extLst>
                <a:ext uri="{FF2B5EF4-FFF2-40B4-BE49-F238E27FC236}">
                  <a16:creationId xmlns:a16="http://schemas.microsoft.com/office/drawing/2014/main" id="{F933ABD0-2BCB-A94D-9C7B-37E474A24F55}"/>
                </a:ext>
              </a:extLst>
            </p:cNvPr>
            <p:cNvSpPr/>
            <p:nvPr/>
          </p:nvSpPr>
          <p:spPr>
            <a:xfrm>
              <a:off x="4235112" y="1519127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6" name="Rounded Rectangle 6">
              <a:extLst>
                <a:ext uri="{FF2B5EF4-FFF2-40B4-BE49-F238E27FC236}">
                  <a16:creationId xmlns:a16="http://schemas.microsoft.com/office/drawing/2014/main" id="{F81D3C0E-E4B6-1D4F-9230-F2C3117F1B4B}"/>
                </a:ext>
              </a:extLst>
            </p:cNvPr>
            <p:cNvSpPr txBox="1"/>
            <p:nvPr/>
          </p:nvSpPr>
          <p:spPr>
            <a:xfrm>
              <a:off x="4254897" y="1538912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Workforce management</a:t>
              </a:r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10797BBD-69EF-2F41-BD69-A34D8F4A4063}"/>
              </a:ext>
            </a:extLst>
          </p:cNvPr>
          <p:cNvGrpSpPr/>
          <p:nvPr/>
        </p:nvGrpSpPr>
        <p:grpSpPr>
          <a:xfrm>
            <a:off x="4547743" y="3430563"/>
            <a:ext cx="957766" cy="675525"/>
            <a:chOff x="4235112" y="2277846"/>
            <a:chExt cx="957766" cy="675525"/>
          </a:xfrm>
          <a:solidFill>
            <a:schemeClr val="accent2">
              <a:lumMod val="75000"/>
            </a:schemeClr>
          </a:solidFill>
        </p:grpSpPr>
        <p:sp>
          <p:nvSpPr>
            <p:cNvPr id="203" name="Rounded Rectangle 202">
              <a:extLst>
                <a:ext uri="{FF2B5EF4-FFF2-40B4-BE49-F238E27FC236}">
                  <a16:creationId xmlns:a16="http://schemas.microsoft.com/office/drawing/2014/main" id="{6CA04682-E9C8-3543-8D54-640326D10B31}"/>
                </a:ext>
              </a:extLst>
            </p:cNvPr>
            <p:cNvSpPr/>
            <p:nvPr/>
          </p:nvSpPr>
          <p:spPr>
            <a:xfrm>
              <a:off x="4235112" y="227784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4" name="Rounded Rectangle 8">
              <a:extLst>
                <a:ext uri="{FF2B5EF4-FFF2-40B4-BE49-F238E27FC236}">
                  <a16:creationId xmlns:a16="http://schemas.microsoft.com/office/drawing/2014/main" id="{8790F53F-8BDA-8A45-BF99-6DD5B89CFD0F}"/>
                </a:ext>
              </a:extLst>
            </p:cNvPr>
            <p:cNvSpPr txBox="1"/>
            <p:nvPr/>
          </p:nvSpPr>
          <p:spPr>
            <a:xfrm>
              <a:off x="4254897" y="229763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Health, Safety and Wellbeing</a:t>
              </a: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ACD93763-3E6B-3048-ADB2-3D74A3887C29}"/>
              </a:ext>
            </a:extLst>
          </p:cNvPr>
          <p:cNvGrpSpPr/>
          <p:nvPr/>
        </p:nvGrpSpPr>
        <p:grpSpPr>
          <a:xfrm>
            <a:off x="4547743" y="4189283"/>
            <a:ext cx="957766" cy="675525"/>
            <a:chOff x="4235112" y="3036566"/>
            <a:chExt cx="957766" cy="675525"/>
          </a:xfrm>
          <a:solidFill>
            <a:schemeClr val="accent2">
              <a:lumMod val="75000"/>
            </a:schemeClr>
          </a:solidFill>
        </p:grpSpPr>
        <p:sp>
          <p:nvSpPr>
            <p:cNvPr id="201" name="Rounded Rectangle 200">
              <a:extLst>
                <a:ext uri="{FF2B5EF4-FFF2-40B4-BE49-F238E27FC236}">
                  <a16:creationId xmlns:a16="http://schemas.microsoft.com/office/drawing/2014/main" id="{CF6F51EF-2690-6147-86E7-F8D38235F9B1}"/>
                </a:ext>
              </a:extLst>
            </p:cNvPr>
            <p:cNvSpPr/>
            <p:nvPr/>
          </p:nvSpPr>
          <p:spPr>
            <a:xfrm>
              <a:off x="4235112" y="303656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2" name="Rounded Rectangle 10">
              <a:extLst>
                <a:ext uri="{FF2B5EF4-FFF2-40B4-BE49-F238E27FC236}">
                  <a16:creationId xmlns:a16="http://schemas.microsoft.com/office/drawing/2014/main" id="{402B060A-E21F-544C-97A3-B6959B52B726}"/>
                </a:ext>
              </a:extLst>
            </p:cNvPr>
            <p:cNvSpPr txBox="1"/>
            <p:nvPr/>
          </p:nvSpPr>
          <p:spPr>
            <a:xfrm>
              <a:off x="4254897" y="305635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Sustainable workforce</a:t>
              </a: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439D3371-A993-8E4C-A073-7E96BBC96BAC}"/>
              </a:ext>
            </a:extLst>
          </p:cNvPr>
          <p:cNvGrpSpPr/>
          <p:nvPr/>
        </p:nvGrpSpPr>
        <p:grpSpPr>
          <a:xfrm>
            <a:off x="4547743" y="4948002"/>
            <a:ext cx="957766" cy="675525"/>
            <a:chOff x="4235112" y="3795285"/>
            <a:chExt cx="957766" cy="675525"/>
          </a:xfrm>
          <a:solidFill>
            <a:schemeClr val="accent2">
              <a:lumMod val="75000"/>
            </a:schemeClr>
          </a:solidFill>
        </p:grpSpPr>
        <p:sp>
          <p:nvSpPr>
            <p:cNvPr id="199" name="Rounded Rectangle 198">
              <a:extLst>
                <a:ext uri="{FF2B5EF4-FFF2-40B4-BE49-F238E27FC236}">
                  <a16:creationId xmlns:a16="http://schemas.microsoft.com/office/drawing/2014/main" id="{B0B0A6A5-D32C-3742-92E3-EC527EAF9465}"/>
                </a:ext>
              </a:extLst>
            </p:cNvPr>
            <p:cNvSpPr/>
            <p:nvPr/>
          </p:nvSpPr>
          <p:spPr>
            <a:xfrm>
              <a:off x="4235112" y="3795285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0" name="Rounded Rectangle 12">
              <a:extLst>
                <a:ext uri="{FF2B5EF4-FFF2-40B4-BE49-F238E27FC236}">
                  <a16:creationId xmlns:a16="http://schemas.microsoft.com/office/drawing/2014/main" id="{B58152DC-812E-9240-AC57-D1E1663170A3}"/>
                </a:ext>
              </a:extLst>
            </p:cNvPr>
            <p:cNvSpPr txBox="1"/>
            <p:nvPr/>
          </p:nvSpPr>
          <p:spPr>
            <a:xfrm>
              <a:off x="4254897" y="3815070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Climate change vulnerability</a:t>
              </a: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8FED2CFF-EAED-A744-9FB8-1857357EAEAF}"/>
              </a:ext>
            </a:extLst>
          </p:cNvPr>
          <p:cNvGrpSpPr/>
          <p:nvPr/>
        </p:nvGrpSpPr>
        <p:grpSpPr>
          <a:xfrm>
            <a:off x="5585961" y="1913125"/>
            <a:ext cx="957766" cy="675525"/>
            <a:chOff x="5273330" y="760408"/>
            <a:chExt cx="957766" cy="675525"/>
          </a:xfrm>
          <a:solidFill>
            <a:schemeClr val="accent2">
              <a:lumMod val="75000"/>
            </a:schemeClr>
          </a:solidFill>
        </p:grpSpPr>
        <p:sp>
          <p:nvSpPr>
            <p:cNvPr id="197" name="Rounded Rectangle 196">
              <a:extLst>
                <a:ext uri="{FF2B5EF4-FFF2-40B4-BE49-F238E27FC236}">
                  <a16:creationId xmlns:a16="http://schemas.microsoft.com/office/drawing/2014/main" id="{72F1B22C-A5F4-964F-B74B-7355E9A9CB72}"/>
                </a:ext>
              </a:extLst>
            </p:cNvPr>
            <p:cNvSpPr/>
            <p:nvPr/>
          </p:nvSpPr>
          <p:spPr>
            <a:xfrm>
              <a:off x="5273330" y="760408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8" name="Rounded Rectangle 14">
              <a:extLst>
                <a:ext uri="{FF2B5EF4-FFF2-40B4-BE49-F238E27FC236}">
                  <a16:creationId xmlns:a16="http://schemas.microsoft.com/office/drawing/2014/main" id="{566CF9EE-CF84-BD40-A65D-EB7D26DADE60}"/>
                </a:ext>
              </a:extLst>
            </p:cNvPr>
            <p:cNvSpPr txBox="1"/>
            <p:nvPr/>
          </p:nvSpPr>
          <p:spPr>
            <a:xfrm>
              <a:off x="5293115" y="780193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Product Liability</a:t>
              </a: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15B33BFF-F967-944A-B3BF-CDCA8992BA87}"/>
              </a:ext>
            </a:extLst>
          </p:cNvPr>
          <p:cNvGrpSpPr/>
          <p:nvPr/>
        </p:nvGrpSpPr>
        <p:grpSpPr>
          <a:xfrm>
            <a:off x="5585961" y="2671844"/>
            <a:ext cx="957766" cy="675525"/>
            <a:chOff x="5273330" y="1519127"/>
            <a:chExt cx="957766" cy="675525"/>
          </a:xfrm>
          <a:solidFill>
            <a:schemeClr val="accent2">
              <a:lumMod val="75000"/>
            </a:schemeClr>
          </a:solidFill>
        </p:grpSpPr>
        <p:sp>
          <p:nvSpPr>
            <p:cNvPr id="195" name="Rounded Rectangle 194">
              <a:extLst>
                <a:ext uri="{FF2B5EF4-FFF2-40B4-BE49-F238E27FC236}">
                  <a16:creationId xmlns:a16="http://schemas.microsoft.com/office/drawing/2014/main" id="{D8B2E0DC-D1CA-3E44-9265-8D9494457C83}"/>
                </a:ext>
              </a:extLst>
            </p:cNvPr>
            <p:cNvSpPr/>
            <p:nvPr/>
          </p:nvSpPr>
          <p:spPr>
            <a:xfrm>
              <a:off x="5273330" y="1519127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6" name="Rounded Rectangle 16">
              <a:extLst>
                <a:ext uri="{FF2B5EF4-FFF2-40B4-BE49-F238E27FC236}">
                  <a16:creationId xmlns:a16="http://schemas.microsoft.com/office/drawing/2014/main" id="{81401A53-CC30-5B49-B2E4-46E598904AF2}"/>
                </a:ext>
              </a:extLst>
            </p:cNvPr>
            <p:cNvSpPr txBox="1"/>
            <p:nvPr/>
          </p:nvSpPr>
          <p:spPr>
            <a:xfrm>
              <a:off x="5293115" y="1538912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Product safety and quality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03169DCD-AC54-4D4B-9BF8-DBD18575D18C}"/>
              </a:ext>
            </a:extLst>
          </p:cNvPr>
          <p:cNvGrpSpPr/>
          <p:nvPr/>
        </p:nvGrpSpPr>
        <p:grpSpPr>
          <a:xfrm>
            <a:off x="5585961" y="3430563"/>
            <a:ext cx="957766" cy="675525"/>
            <a:chOff x="5273330" y="2277846"/>
            <a:chExt cx="957766" cy="675525"/>
          </a:xfrm>
          <a:solidFill>
            <a:schemeClr val="accent2">
              <a:lumMod val="75000"/>
            </a:schemeClr>
          </a:solidFill>
        </p:grpSpPr>
        <p:sp>
          <p:nvSpPr>
            <p:cNvPr id="193" name="Rounded Rectangle 192">
              <a:extLst>
                <a:ext uri="{FF2B5EF4-FFF2-40B4-BE49-F238E27FC236}">
                  <a16:creationId xmlns:a16="http://schemas.microsoft.com/office/drawing/2014/main" id="{0F1901D3-EEC7-F14C-BB4A-C3E21CC8CE87}"/>
                </a:ext>
              </a:extLst>
            </p:cNvPr>
            <p:cNvSpPr/>
            <p:nvPr/>
          </p:nvSpPr>
          <p:spPr>
            <a:xfrm>
              <a:off x="5273330" y="227784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4" name="Rounded Rectangle 18">
              <a:extLst>
                <a:ext uri="{FF2B5EF4-FFF2-40B4-BE49-F238E27FC236}">
                  <a16:creationId xmlns:a16="http://schemas.microsoft.com/office/drawing/2014/main" id="{8A91778C-DD74-614F-9807-D22C9672DA62}"/>
                </a:ext>
              </a:extLst>
            </p:cNvPr>
            <p:cNvSpPr txBox="1"/>
            <p:nvPr/>
          </p:nvSpPr>
          <p:spPr>
            <a:xfrm>
              <a:off x="5293115" y="229763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Chemical safety</a:t>
              </a:r>
            </a:p>
          </p:txBody>
        </p:sp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B9CECF45-F595-EF49-A8CF-0437780292A9}"/>
              </a:ext>
            </a:extLst>
          </p:cNvPr>
          <p:cNvGrpSpPr/>
          <p:nvPr/>
        </p:nvGrpSpPr>
        <p:grpSpPr>
          <a:xfrm>
            <a:off x="5585961" y="4189283"/>
            <a:ext cx="957766" cy="675525"/>
            <a:chOff x="5273330" y="3036566"/>
            <a:chExt cx="957766" cy="675525"/>
          </a:xfrm>
          <a:solidFill>
            <a:schemeClr val="accent2">
              <a:lumMod val="75000"/>
            </a:schemeClr>
          </a:solidFill>
        </p:grpSpPr>
        <p:sp>
          <p:nvSpPr>
            <p:cNvPr id="191" name="Rounded Rectangle 190">
              <a:extLst>
                <a:ext uri="{FF2B5EF4-FFF2-40B4-BE49-F238E27FC236}">
                  <a16:creationId xmlns:a16="http://schemas.microsoft.com/office/drawing/2014/main" id="{14290794-2EAF-104E-A532-C9906813C243}"/>
                </a:ext>
              </a:extLst>
            </p:cNvPr>
            <p:cNvSpPr/>
            <p:nvPr/>
          </p:nvSpPr>
          <p:spPr>
            <a:xfrm>
              <a:off x="5273330" y="303656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2" name="Rounded Rectangle 20">
              <a:extLst>
                <a:ext uri="{FF2B5EF4-FFF2-40B4-BE49-F238E27FC236}">
                  <a16:creationId xmlns:a16="http://schemas.microsoft.com/office/drawing/2014/main" id="{2B2EB7C6-D22C-984E-AEEF-CA8DAB678642}"/>
                </a:ext>
              </a:extLst>
            </p:cNvPr>
            <p:cNvSpPr txBox="1"/>
            <p:nvPr/>
          </p:nvSpPr>
          <p:spPr>
            <a:xfrm>
              <a:off x="5293115" y="305635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Financial product safety</a:t>
              </a: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256A1E2F-7D2C-954C-8FE0-3DB83F29EC12}"/>
              </a:ext>
            </a:extLst>
          </p:cNvPr>
          <p:cNvGrpSpPr/>
          <p:nvPr/>
        </p:nvGrpSpPr>
        <p:grpSpPr>
          <a:xfrm>
            <a:off x="5585961" y="4948002"/>
            <a:ext cx="957766" cy="675525"/>
            <a:chOff x="5273330" y="3795285"/>
            <a:chExt cx="957766" cy="675525"/>
          </a:xfrm>
          <a:solidFill>
            <a:schemeClr val="accent2">
              <a:lumMod val="75000"/>
            </a:schemeClr>
          </a:solidFill>
        </p:grpSpPr>
        <p:sp>
          <p:nvSpPr>
            <p:cNvPr id="189" name="Rounded Rectangle 188">
              <a:extLst>
                <a:ext uri="{FF2B5EF4-FFF2-40B4-BE49-F238E27FC236}">
                  <a16:creationId xmlns:a16="http://schemas.microsoft.com/office/drawing/2014/main" id="{B95E0557-4D08-E343-A70C-B3F00E017737}"/>
                </a:ext>
              </a:extLst>
            </p:cNvPr>
            <p:cNvSpPr/>
            <p:nvPr/>
          </p:nvSpPr>
          <p:spPr>
            <a:xfrm>
              <a:off x="5273330" y="3795285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0" name="Rounded Rectangle 22">
              <a:extLst>
                <a:ext uri="{FF2B5EF4-FFF2-40B4-BE49-F238E27FC236}">
                  <a16:creationId xmlns:a16="http://schemas.microsoft.com/office/drawing/2014/main" id="{ABCA21C7-DBF3-2240-B6F8-6BABE80F55FA}"/>
                </a:ext>
              </a:extLst>
            </p:cNvPr>
            <p:cNvSpPr txBox="1"/>
            <p:nvPr/>
          </p:nvSpPr>
          <p:spPr>
            <a:xfrm>
              <a:off x="5293115" y="3815070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GDPR and data security</a:t>
              </a:r>
            </a:p>
          </p:txBody>
        </p: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2DFC523D-DD57-2E46-A1B1-54DDC1291CAD}"/>
              </a:ext>
            </a:extLst>
          </p:cNvPr>
          <p:cNvGrpSpPr/>
          <p:nvPr/>
        </p:nvGrpSpPr>
        <p:grpSpPr>
          <a:xfrm>
            <a:off x="5585961" y="5706721"/>
            <a:ext cx="957766" cy="675525"/>
            <a:chOff x="5273330" y="4554004"/>
            <a:chExt cx="957766" cy="675525"/>
          </a:xfrm>
          <a:solidFill>
            <a:schemeClr val="accent2">
              <a:lumMod val="75000"/>
            </a:schemeClr>
          </a:solidFill>
        </p:grpSpPr>
        <p:sp>
          <p:nvSpPr>
            <p:cNvPr id="187" name="Rounded Rectangle 186">
              <a:extLst>
                <a:ext uri="{FF2B5EF4-FFF2-40B4-BE49-F238E27FC236}">
                  <a16:creationId xmlns:a16="http://schemas.microsoft.com/office/drawing/2014/main" id="{29E14F16-58B2-894A-9930-1818D0DE8F31}"/>
                </a:ext>
              </a:extLst>
            </p:cNvPr>
            <p:cNvSpPr/>
            <p:nvPr/>
          </p:nvSpPr>
          <p:spPr>
            <a:xfrm>
              <a:off x="5273330" y="4554004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8" name="Rounded Rectangle 24">
              <a:extLst>
                <a:ext uri="{FF2B5EF4-FFF2-40B4-BE49-F238E27FC236}">
                  <a16:creationId xmlns:a16="http://schemas.microsoft.com/office/drawing/2014/main" id="{7BDB2316-1F98-DD4B-9C27-627A7A188262}"/>
                </a:ext>
              </a:extLst>
            </p:cNvPr>
            <p:cNvSpPr txBox="1"/>
            <p:nvPr/>
          </p:nvSpPr>
          <p:spPr>
            <a:xfrm>
              <a:off x="5293115" y="4573789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Responsible investment</a:t>
              </a:r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1F38C675-7B98-DC4F-A865-F5566477EBDF}"/>
              </a:ext>
            </a:extLst>
          </p:cNvPr>
          <p:cNvGrpSpPr/>
          <p:nvPr/>
        </p:nvGrpSpPr>
        <p:grpSpPr>
          <a:xfrm>
            <a:off x="6624179" y="1913125"/>
            <a:ext cx="957766" cy="675525"/>
            <a:chOff x="6311548" y="760408"/>
            <a:chExt cx="957766" cy="675525"/>
          </a:xfrm>
          <a:solidFill>
            <a:schemeClr val="accent2">
              <a:lumMod val="75000"/>
            </a:schemeClr>
          </a:solidFill>
        </p:grpSpPr>
        <p:sp>
          <p:nvSpPr>
            <p:cNvPr id="185" name="Rounded Rectangle 184">
              <a:extLst>
                <a:ext uri="{FF2B5EF4-FFF2-40B4-BE49-F238E27FC236}">
                  <a16:creationId xmlns:a16="http://schemas.microsoft.com/office/drawing/2014/main" id="{889F5C97-CADC-6049-89A9-7CF4D52D8595}"/>
                </a:ext>
              </a:extLst>
            </p:cNvPr>
            <p:cNvSpPr/>
            <p:nvPr/>
          </p:nvSpPr>
          <p:spPr>
            <a:xfrm>
              <a:off x="6311548" y="760408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6" name="Rounded Rectangle 26">
              <a:extLst>
                <a:ext uri="{FF2B5EF4-FFF2-40B4-BE49-F238E27FC236}">
                  <a16:creationId xmlns:a16="http://schemas.microsoft.com/office/drawing/2014/main" id="{D111ACC7-9781-5445-AF5E-EF0EC900C96F}"/>
                </a:ext>
              </a:extLst>
            </p:cNvPr>
            <p:cNvSpPr txBox="1"/>
            <p:nvPr/>
          </p:nvSpPr>
          <p:spPr>
            <a:xfrm>
              <a:off x="6331333" y="780193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Stakeholder Opposition</a:t>
              </a: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189750D4-749A-1243-BD78-2D35E961BECE}"/>
              </a:ext>
            </a:extLst>
          </p:cNvPr>
          <p:cNvGrpSpPr/>
          <p:nvPr/>
        </p:nvGrpSpPr>
        <p:grpSpPr>
          <a:xfrm>
            <a:off x="6624179" y="2671844"/>
            <a:ext cx="957766" cy="675525"/>
            <a:chOff x="6311548" y="1519127"/>
            <a:chExt cx="957766" cy="675525"/>
          </a:xfrm>
          <a:solidFill>
            <a:schemeClr val="accent2">
              <a:lumMod val="75000"/>
            </a:schemeClr>
          </a:solidFill>
        </p:grpSpPr>
        <p:sp>
          <p:nvSpPr>
            <p:cNvPr id="183" name="Rounded Rectangle 182">
              <a:extLst>
                <a:ext uri="{FF2B5EF4-FFF2-40B4-BE49-F238E27FC236}">
                  <a16:creationId xmlns:a16="http://schemas.microsoft.com/office/drawing/2014/main" id="{85D5BEFC-87CA-254F-A94A-D87809F59AC4}"/>
                </a:ext>
              </a:extLst>
            </p:cNvPr>
            <p:cNvSpPr/>
            <p:nvPr/>
          </p:nvSpPr>
          <p:spPr>
            <a:xfrm>
              <a:off x="6311548" y="1519127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4" name="Rounded Rectangle 28">
              <a:extLst>
                <a:ext uri="{FF2B5EF4-FFF2-40B4-BE49-F238E27FC236}">
                  <a16:creationId xmlns:a16="http://schemas.microsoft.com/office/drawing/2014/main" id="{E43057BB-DF17-D048-AA93-1B2EE776A24E}"/>
                </a:ext>
              </a:extLst>
            </p:cNvPr>
            <p:cNvSpPr txBox="1"/>
            <p:nvPr/>
          </p:nvSpPr>
          <p:spPr>
            <a:xfrm>
              <a:off x="6331333" y="1538912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Controversial sourcing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C233ABB5-B340-7349-B46D-BDD987D59521}"/>
              </a:ext>
            </a:extLst>
          </p:cNvPr>
          <p:cNvGrpSpPr/>
          <p:nvPr/>
        </p:nvGrpSpPr>
        <p:grpSpPr>
          <a:xfrm>
            <a:off x="6624179" y="3430563"/>
            <a:ext cx="957766" cy="675525"/>
            <a:chOff x="6311548" y="2277846"/>
            <a:chExt cx="957766" cy="675525"/>
          </a:xfrm>
          <a:solidFill>
            <a:schemeClr val="accent2">
              <a:lumMod val="75000"/>
            </a:schemeClr>
          </a:solidFill>
        </p:grpSpPr>
        <p:sp>
          <p:nvSpPr>
            <p:cNvPr id="181" name="Rounded Rectangle 180">
              <a:extLst>
                <a:ext uri="{FF2B5EF4-FFF2-40B4-BE49-F238E27FC236}">
                  <a16:creationId xmlns:a16="http://schemas.microsoft.com/office/drawing/2014/main" id="{6A7E5A1B-1D82-F64C-A797-AE3026891326}"/>
                </a:ext>
              </a:extLst>
            </p:cNvPr>
            <p:cNvSpPr/>
            <p:nvPr/>
          </p:nvSpPr>
          <p:spPr>
            <a:xfrm>
              <a:off x="6311548" y="227784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2" name="Rounded Rectangle 30">
              <a:extLst>
                <a:ext uri="{FF2B5EF4-FFF2-40B4-BE49-F238E27FC236}">
                  <a16:creationId xmlns:a16="http://schemas.microsoft.com/office/drawing/2014/main" id="{6621CB77-2C4E-7D41-8D13-4A27CD4A793F}"/>
                </a:ext>
              </a:extLst>
            </p:cNvPr>
            <p:cNvSpPr txBox="1"/>
            <p:nvPr/>
          </p:nvSpPr>
          <p:spPr>
            <a:xfrm>
              <a:off x="6331333" y="229763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Conflict materials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3301D0FF-9428-C14E-8A09-433D5A901F11}"/>
              </a:ext>
            </a:extLst>
          </p:cNvPr>
          <p:cNvGrpSpPr/>
          <p:nvPr/>
        </p:nvGrpSpPr>
        <p:grpSpPr>
          <a:xfrm>
            <a:off x="6624179" y="4189283"/>
            <a:ext cx="957766" cy="675525"/>
            <a:chOff x="6311548" y="3036566"/>
            <a:chExt cx="957766" cy="675525"/>
          </a:xfrm>
          <a:solidFill>
            <a:schemeClr val="accent2">
              <a:lumMod val="75000"/>
            </a:schemeClr>
          </a:solidFill>
        </p:grpSpPr>
        <p:sp>
          <p:nvSpPr>
            <p:cNvPr id="179" name="Rounded Rectangle 178">
              <a:extLst>
                <a:ext uri="{FF2B5EF4-FFF2-40B4-BE49-F238E27FC236}">
                  <a16:creationId xmlns:a16="http://schemas.microsoft.com/office/drawing/2014/main" id="{52C1C1E2-E7FF-934D-BEBC-80A231C7FE8D}"/>
                </a:ext>
              </a:extLst>
            </p:cNvPr>
            <p:cNvSpPr/>
            <p:nvPr/>
          </p:nvSpPr>
          <p:spPr>
            <a:xfrm>
              <a:off x="6311548" y="303656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0" name="Rounded Rectangle 32">
              <a:extLst>
                <a:ext uri="{FF2B5EF4-FFF2-40B4-BE49-F238E27FC236}">
                  <a16:creationId xmlns:a16="http://schemas.microsoft.com/office/drawing/2014/main" id="{34AD8404-9D88-6C42-A3AE-58B4C8C1287B}"/>
                </a:ext>
              </a:extLst>
            </p:cNvPr>
            <p:cNvSpPr txBox="1"/>
            <p:nvPr/>
          </p:nvSpPr>
          <p:spPr>
            <a:xfrm>
              <a:off x="6331333" y="305635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Rare Earth materials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B23AD4B5-4C08-044D-9DFA-4D84E8AA45E1}"/>
              </a:ext>
            </a:extLst>
          </p:cNvPr>
          <p:cNvGrpSpPr/>
          <p:nvPr/>
        </p:nvGrpSpPr>
        <p:grpSpPr>
          <a:xfrm>
            <a:off x="7662398" y="1913125"/>
            <a:ext cx="957766" cy="675525"/>
            <a:chOff x="7349767" y="760408"/>
            <a:chExt cx="957766" cy="675525"/>
          </a:xfrm>
          <a:solidFill>
            <a:schemeClr val="accent2">
              <a:lumMod val="75000"/>
            </a:schemeClr>
          </a:solidFill>
        </p:grpSpPr>
        <p:sp>
          <p:nvSpPr>
            <p:cNvPr id="177" name="Rounded Rectangle 176">
              <a:extLst>
                <a:ext uri="{FF2B5EF4-FFF2-40B4-BE49-F238E27FC236}">
                  <a16:creationId xmlns:a16="http://schemas.microsoft.com/office/drawing/2014/main" id="{1FBF7ACC-09CF-8045-BA2B-E7A31F876A8D}"/>
                </a:ext>
              </a:extLst>
            </p:cNvPr>
            <p:cNvSpPr/>
            <p:nvPr/>
          </p:nvSpPr>
          <p:spPr>
            <a:xfrm>
              <a:off x="7349767" y="760408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8" name="Rounded Rectangle 34">
              <a:extLst>
                <a:ext uri="{FF2B5EF4-FFF2-40B4-BE49-F238E27FC236}">
                  <a16:creationId xmlns:a16="http://schemas.microsoft.com/office/drawing/2014/main" id="{D0F6DAB8-E162-9148-9AB0-9C7E0632442C}"/>
                </a:ext>
              </a:extLst>
            </p:cNvPr>
            <p:cNvSpPr txBox="1"/>
            <p:nvPr/>
          </p:nvSpPr>
          <p:spPr>
            <a:xfrm>
              <a:off x="7369552" y="780193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Social opportunity</a:t>
              </a: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6942728A-A623-034D-9CC9-986C2DBA4CDA}"/>
              </a:ext>
            </a:extLst>
          </p:cNvPr>
          <p:cNvGrpSpPr/>
          <p:nvPr/>
        </p:nvGrpSpPr>
        <p:grpSpPr>
          <a:xfrm>
            <a:off x="7662398" y="2671844"/>
            <a:ext cx="957766" cy="675525"/>
            <a:chOff x="7349767" y="1519127"/>
            <a:chExt cx="957766" cy="675525"/>
          </a:xfrm>
          <a:solidFill>
            <a:schemeClr val="accent2">
              <a:lumMod val="75000"/>
            </a:schemeClr>
          </a:solidFill>
        </p:grpSpPr>
        <p:sp>
          <p:nvSpPr>
            <p:cNvPr id="175" name="Rounded Rectangle 174">
              <a:extLst>
                <a:ext uri="{FF2B5EF4-FFF2-40B4-BE49-F238E27FC236}">
                  <a16:creationId xmlns:a16="http://schemas.microsoft.com/office/drawing/2014/main" id="{98BD16BF-FBC1-5249-94E9-51A28EACE438}"/>
                </a:ext>
              </a:extLst>
            </p:cNvPr>
            <p:cNvSpPr/>
            <p:nvPr/>
          </p:nvSpPr>
          <p:spPr>
            <a:xfrm>
              <a:off x="7349767" y="1519127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6" name="Rounded Rectangle 36">
              <a:extLst>
                <a:ext uri="{FF2B5EF4-FFF2-40B4-BE49-F238E27FC236}">
                  <a16:creationId xmlns:a16="http://schemas.microsoft.com/office/drawing/2014/main" id="{D69B439E-A614-6C4E-BC37-9E5223AA5C9B}"/>
                </a:ext>
              </a:extLst>
            </p:cNvPr>
            <p:cNvSpPr txBox="1"/>
            <p:nvPr/>
          </p:nvSpPr>
          <p:spPr>
            <a:xfrm>
              <a:off x="7369552" y="1538912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Psychosocial risk</a:t>
              </a: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C9A6495B-E6AF-1A48-B758-047CEF546A5B}"/>
              </a:ext>
            </a:extLst>
          </p:cNvPr>
          <p:cNvGrpSpPr/>
          <p:nvPr/>
        </p:nvGrpSpPr>
        <p:grpSpPr>
          <a:xfrm>
            <a:off x="7662398" y="3430563"/>
            <a:ext cx="957766" cy="675525"/>
            <a:chOff x="7349767" y="2277846"/>
            <a:chExt cx="957766" cy="675525"/>
          </a:xfrm>
          <a:solidFill>
            <a:schemeClr val="accent2">
              <a:lumMod val="75000"/>
            </a:schemeClr>
          </a:solidFill>
        </p:grpSpPr>
        <p:sp>
          <p:nvSpPr>
            <p:cNvPr id="173" name="Rounded Rectangle 172">
              <a:extLst>
                <a:ext uri="{FF2B5EF4-FFF2-40B4-BE49-F238E27FC236}">
                  <a16:creationId xmlns:a16="http://schemas.microsoft.com/office/drawing/2014/main" id="{1F1C81A2-B292-BB4B-A98E-C4B41A812356}"/>
                </a:ext>
              </a:extLst>
            </p:cNvPr>
            <p:cNvSpPr/>
            <p:nvPr/>
          </p:nvSpPr>
          <p:spPr>
            <a:xfrm>
              <a:off x="7349767" y="227784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4" name="Rounded Rectangle 38">
              <a:extLst>
                <a:ext uri="{FF2B5EF4-FFF2-40B4-BE49-F238E27FC236}">
                  <a16:creationId xmlns:a16="http://schemas.microsoft.com/office/drawing/2014/main" id="{DDCB8F8E-AAEA-D14E-958A-3A2E80B623D4}"/>
                </a:ext>
              </a:extLst>
            </p:cNvPr>
            <p:cNvSpPr txBox="1"/>
            <p:nvPr/>
          </p:nvSpPr>
          <p:spPr>
            <a:xfrm>
              <a:off x="7369552" y="229763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Access to occupational health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52EBF5D2-1DE2-AE40-A6DE-AFCC021181C5}"/>
              </a:ext>
            </a:extLst>
          </p:cNvPr>
          <p:cNvGrpSpPr/>
          <p:nvPr/>
        </p:nvGrpSpPr>
        <p:grpSpPr>
          <a:xfrm>
            <a:off x="7662398" y="4189283"/>
            <a:ext cx="957766" cy="675525"/>
            <a:chOff x="7349767" y="3036566"/>
            <a:chExt cx="957766" cy="675525"/>
          </a:xfrm>
          <a:solidFill>
            <a:schemeClr val="accent2">
              <a:lumMod val="75000"/>
            </a:schemeClr>
          </a:solidFill>
        </p:grpSpPr>
        <p:sp>
          <p:nvSpPr>
            <p:cNvPr id="171" name="Rounded Rectangle 170">
              <a:extLst>
                <a:ext uri="{FF2B5EF4-FFF2-40B4-BE49-F238E27FC236}">
                  <a16:creationId xmlns:a16="http://schemas.microsoft.com/office/drawing/2014/main" id="{1F837BA3-0BF7-0845-9D9B-F4C6A59A8D7C}"/>
                </a:ext>
              </a:extLst>
            </p:cNvPr>
            <p:cNvSpPr/>
            <p:nvPr/>
          </p:nvSpPr>
          <p:spPr>
            <a:xfrm>
              <a:off x="7349767" y="303656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2" name="Rounded Rectangle 40">
              <a:extLst>
                <a:ext uri="{FF2B5EF4-FFF2-40B4-BE49-F238E27FC236}">
                  <a16:creationId xmlns:a16="http://schemas.microsoft.com/office/drawing/2014/main" id="{DF7C6778-EF76-9E4D-9EAA-0205833A331F}"/>
                </a:ext>
              </a:extLst>
            </p:cNvPr>
            <p:cNvSpPr txBox="1"/>
            <p:nvPr/>
          </p:nvSpPr>
          <p:spPr>
            <a:xfrm>
              <a:off x="7369552" y="305635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Access to communication and consultation</a:t>
              </a: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BACF89F9-A5AE-E94C-A2AC-053124423920}"/>
              </a:ext>
            </a:extLst>
          </p:cNvPr>
          <p:cNvGrpSpPr/>
          <p:nvPr/>
        </p:nvGrpSpPr>
        <p:grpSpPr>
          <a:xfrm>
            <a:off x="7662398" y="4948002"/>
            <a:ext cx="957766" cy="675525"/>
            <a:chOff x="7349767" y="3795285"/>
            <a:chExt cx="957766" cy="675525"/>
          </a:xfrm>
          <a:solidFill>
            <a:schemeClr val="accent2">
              <a:lumMod val="75000"/>
            </a:schemeClr>
          </a:solidFill>
        </p:grpSpPr>
        <p:sp>
          <p:nvSpPr>
            <p:cNvPr id="169" name="Rounded Rectangle 168">
              <a:extLst>
                <a:ext uri="{FF2B5EF4-FFF2-40B4-BE49-F238E27FC236}">
                  <a16:creationId xmlns:a16="http://schemas.microsoft.com/office/drawing/2014/main" id="{8CDC0F8C-85F9-5541-BB94-91126B38A929}"/>
                </a:ext>
              </a:extLst>
            </p:cNvPr>
            <p:cNvSpPr/>
            <p:nvPr/>
          </p:nvSpPr>
          <p:spPr>
            <a:xfrm>
              <a:off x="7349767" y="3795285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0" name="Rounded Rectangle 42">
              <a:extLst>
                <a:ext uri="{FF2B5EF4-FFF2-40B4-BE49-F238E27FC236}">
                  <a16:creationId xmlns:a16="http://schemas.microsoft.com/office/drawing/2014/main" id="{38B40252-68C4-494F-B0BF-3FADEB62DF5B}"/>
                </a:ext>
              </a:extLst>
            </p:cNvPr>
            <p:cNvSpPr txBox="1"/>
            <p:nvPr/>
          </p:nvSpPr>
          <p:spPr>
            <a:xfrm>
              <a:off x="7369552" y="3815070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Wellbeing</a:t>
              </a:r>
            </a:p>
          </p:txBody>
        </p:sp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8933F047-AFC9-CC46-BD38-BA3E4C1DADDD}"/>
              </a:ext>
            </a:extLst>
          </p:cNvPr>
          <p:cNvGrpSpPr/>
          <p:nvPr/>
        </p:nvGrpSpPr>
        <p:grpSpPr>
          <a:xfrm>
            <a:off x="7662398" y="5706721"/>
            <a:ext cx="957766" cy="675525"/>
            <a:chOff x="7349767" y="4554004"/>
            <a:chExt cx="957766" cy="675525"/>
          </a:xfrm>
          <a:solidFill>
            <a:schemeClr val="accent2">
              <a:lumMod val="75000"/>
            </a:schemeClr>
          </a:solidFill>
        </p:grpSpPr>
        <p:sp>
          <p:nvSpPr>
            <p:cNvPr id="167" name="Rounded Rectangle 166">
              <a:extLst>
                <a:ext uri="{FF2B5EF4-FFF2-40B4-BE49-F238E27FC236}">
                  <a16:creationId xmlns:a16="http://schemas.microsoft.com/office/drawing/2014/main" id="{9B374B85-DE25-AD46-ABD8-AC53C83DEEA2}"/>
                </a:ext>
              </a:extLst>
            </p:cNvPr>
            <p:cNvSpPr/>
            <p:nvPr/>
          </p:nvSpPr>
          <p:spPr>
            <a:xfrm>
              <a:off x="7349767" y="4554004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8" name="Rounded Rectangle 44">
              <a:extLst>
                <a:ext uri="{FF2B5EF4-FFF2-40B4-BE49-F238E27FC236}">
                  <a16:creationId xmlns:a16="http://schemas.microsoft.com/office/drawing/2014/main" id="{0A83C446-5000-584A-8DA8-837BFF96C14D}"/>
                </a:ext>
              </a:extLst>
            </p:cNvPr>
            <p:cNvSpPr txBox="1"/>
            <p:nvPr/>
          </p:nvSpPr>
          <p:spPr>
            <a:xfrm>
              <a:off x="7369552" y="4573789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Sustainable recruitment</a:t>
              </a:r>
            </a:p>
          </p:txBody>
        </p: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A18B4F74-5698-AE47-8789-79148EC5034D}"/>
              </a:ext>
            </a:extLst>
          </p:cNvPr>
          <p:cNvGrpSpPr/>
          <p:nvPr/>
        </p:nvGrpSpPr>
        <p:grpSpPr>
          <a:xfrm>
            <a:off x="8864243" y="1893025"/>
            <a:ext cx="957766" cy="675525"/>
            <a:chOff x="8468437" y="760408"/>
            <a:chExt cx="957766" cy="675525"/>
          </a:xfrm>
          <a:solidFill>
            <a:schemeClr val="accent1">
              <a:lumMod val="75000"/>
            </a:schemeClr>
          </a:solidFill>
        </p:grpSpPr>
        <p:sp>
          <p:nvSpPr>
            <p:cNvPr id="255" name="Rounded Rectangle 254">
              <a:extLst>
                <a:ext uri="{FF2B5EF4-FFF2-40B4-BE49-F238E27FC236}">
                  <a16:creationId xmlns:a16="http://schemas.microsoft.com/office/drawing/2014/main" id="{5C19DD5A-C0B7-B345-9B0E-CFA7A9B5BEC8}"/>
                </a:ext>
              </a:extLst>
            </p:cNvPr>
            <p:cNvSpPr/>
            <p:nvPr/>
          </p:nvSpPr>
          <p:spPr>
            <a:xfrm>
              <a:off x="8468437" y="760408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6" name="Rounded Rectangle 4">
              <a:extLst>
                <a:ext uri="{FF2B5EF4-FFF2-40B4-BE49-F238E27FC236}">
                  <a16:creationId xmlns:a16="http://schemas.microsoft.com/office/drawing/2014/main" id="{14758818-ADC3-434B-B3A7-608BAE5287A0}"/>
                </a:ext>
              </a:extLst>
            </p:cNvPr>
            <p:cNvSpPr txBox="1"/>
            <p:nvPr/>
          </p:nvSpPr>
          <p:spPr>
            <a:xfrm>
              <a:off x="8488222" y="780193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Corporate Governance</a:t>
              </a: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50FCD3D5-C496-A847-8022-8355DB29FFA6}"/>
              </a:ext>
            </a:extLst>
          </p:cNvPr>
          <p:cNvGrpSpPr/>
          <p:nvPr/>
        </p:nvGrpSpPr>
        <p:grpSpPr>
          <a:xfrm>
            <a:off x="8864243" y="2651744"/>
            <a:ext cx="957766" cy="675525"/>
            <a:chOff x="8468437" y="1519127"/>
            <a:chExt cx="957766" cy="675525"/>
          </a:xfrm>
          <a:solidFill>
            <a:schemeClr val="accent1">
              <a:lumMod val="75000"/>
            </a:schemeClr>
          </a:solidFill>
        </p:grpSpPr>
        <p:sp>
          <p:nvSpPr>
            <p:cNvPr id="253" name="Rounded Rectangle 252">
              <a:extLst>
                <a:ext uri="{FF2B5EF4-FFF2-40B4-BE49-F238E27FC236}">
                  <a16:creationId xmlns:a16="http://schemas.microsoft.com/office/drawing/2014/main" id="{7C083209-A9D5-0F4F-A34D-3F772585A1B7}"/>
                </a:ext>
              </a:extLst>
            </p:cNvPr>
            <p:cNvSpPr/>
            <p:nvPr/>
          </p:nvSpPr>
          <p:spPr>
            <a:xfrm>
              <a:off x="8468437" y="1519127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4" name="Rounded Rectangle 6">
              <a:extLst>
                <a:ext uri="{FF2B5EF4-FFF2-40B4-BE49-F238E27FC236}">
                  <a16:creationId xmlns:a16="http://schemas.microsoft.com/office/drawing/2014/main" id="{8ED0694A-A01E-8046-ACC0-2B718DB40E12}"/>
                </a:ext>
              </a:extLst>
            </p:cNvPr>
            <p:cNvSpPr txBox="1"/>
            <p:nvPr/>
          </p:nvSpPr>
          <p:spPr>
            <a:xfrm>
              <a:off x="8488222" y="1538912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Board Diversity</a:t>
              </a:r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1E4EB86A-5CBE-2D41-A767-259E9213F162}"/>
              </a:ext>
            </a:extLst>
          </p:cNvPr>
          <p:cNvGrpSpPr/>
          <p:nvPr/>
        </p:nvGrpSpPr>
        <p:grpSpPr>
          <a:xfrm>
            <a:off x="8864243" y="3410463"/>
            <a:ext cx="957766" cy="675525"/>
            <a:chOff x="8468437" y="2277846"/>
            <a:chExt cx="957766" cy="675525"/>
          </a:xfrm>
          <a:solidFill>
            <a:schemeClr val="accent1">
              <a:lumMod val="75000"/>
            </a:schemeClr>
          </a:solidFill>
        </p:grpSpPr>
        <p:sp>
          <p:nvSpPr>
            <p:cNvPr id="251" name="Rounded Rectangle 250">
              <a:extLst>
                <a:ext uri="{FF2B5EF4-FFF2-40B4-BE49-F238E27FC236}">
                  <a16:creationId xmlns:a16="http://schemas.microsoft.com/office/drawing/2014/main" id="{BFB0D01F-FC77-544F-8499-8205801F7E67}"/>
                </a:ext>
              </a:extLst>
            </p:cNvPr>
            <p:cNvSpPr/>
            <p:nvPr/>
          </p:nvSpPr>
          <p:spPr>
            <a:xfrm>
              <a:off x="8468437" y="227784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2" name="Rounded Rectangle 8">
              <a:extLst>
                <a:ext uri="{FF2B5EF4-FFF2-40B4-BE49-F238E27FC236}">
                  <a16:creationId xmlns:a16="http://schemas.microsoft.com/office/drawing/2014/main" id="{6607989B-4C74-014A-9A79-8BC3B0AC3906}"/>
                </a:ext>
              </a:extLst>
            </p:cNvPr>
            <p:cNvSpPr txBox="1"/>
            <p:nvPr/>
          </p:nvSpPr>
          <p:spPr>
            <a:xfrm>
              <a:off x="8488222" y="229763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Executive Pay</a:t>
              </a: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22ED05B6-178F-5A4F-A9D3-C5A07781A39D}"/>
              </a:ext>
            </a:extLst>
          </p:cNvPr>
          <p:cNvGrpSpPr/>
          <p:nvPr/>
        </p:nvGrpSpPr>
        <p:grpSpPr>
          <a:xfrm>
            <a:off x="8864243" y="4169183"/>
            <a:ext cx="957766" cy="675525"/>
            <a:chOff x="8468437" y="3036566"/>
            <a:chExt cx="957766" cy="675525"/>
          </a:xfrm>
          <a:solidFill>
            <a:schemeClr val="accent1">
              <a:lumMod val="75000"/>
            </a:schemeClr>
          </a:solidFill>
        </p:grpSpPr>
        <p:sp>
          <p:nvSpPr>
            <p:cNvPr id="249" name="Rounded Rectangle 248">
              <a:extLst>
                <a:ext uri="{FF2B5EF4-FFF2-40B4-BE49-F238E27FC236}">
                  <a16:creationId xmlns:a16="http://schemas.microsoft.com/office/drawing/2014/main" id="{B0AD41F7-901E-584E-AD78-A2243C196795}"/>
                </a:ext>
              </a:extLst>
            </p:cNvPr>
            <p:cNvSpPr/>
            <p:nvPr/>
          </p:nvSpPr>
          <p:spPr>
            <a:xfrm>
              <a:off x="8468437" y="303656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0" name="Rounded Rectangle 10">
              <a:extLst>
                <a:ext uri="{FF2B5EF4-FFF2-40B4-BE49-F238E27FC236}">
                  <a16:creationId xmlns:a16="http://schemas.microsoft.com/office/drawing/2014/main" id="{E0BCC7A1-43CF-A247-A67B-D2C96452BA04}"/>
                </a:ext>
              </a:extLst>
            </p:cNvPr>
            <p:cNvSpPr txBox="1"/>
            <p:nvPr/>
          </p:nvSpPr>
          <p:spPr>
            <a:xfrm>
              <a:off x="8488222" y="305635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Ownership</a:t>
              </a:r>
            </a:p>
          </p:txBody>
        </p: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00459F16-EA8E-5542-9BEE-1AE94E633912}"/>
              </a:ext>
            </a:extLst>
          </p:cNvPr>
          <p:cNvGrpSpPr/>
          <p:nvPr/>
        </p:nvGrpSpPr>
        <p:grpSpPr>
          <a:xfrm>
            <a:off x="8864243" y="4927902"/>
            <a:ext cx="957766" cy="675525"/>
            <a:chOff x="8468437" y="3795285"/>
            <a:chExt cx="957766" cy="675525"/>
          </a:xfrm>
          <a:solidFill>
            <a:schemeClr val="accent1">
              <a:lumMod val="75000"/>
            </a:schemeClr>
          </a:solidFill>
        </p:grpSpPr>
        <p:sp>
          <p:nvSpPr>
            <p:cNvPr id="247" name="Rounded Rectangle 246">
              <a:extLst>
                <a:ext uri="{FF2B5EF4-FFF2-40B4-BE49-F238E27FC236}">
                  <a16:creationId xmlns:a16="http://schemas.microsoft.com/office/drawing/2014/main" id="{6C0DA01C-8239-4047-898E-8874CC816A37}"/>
                </a:ext>
              </a:extLst>
            </p:cNvPr>
            <p:cNvSpPr/>
            <p:nvPr/>
          </p:nvSpPr>
          <p:spPr>
            <a:xfrm>
              <a:off x="8468437" y="3795285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8" name="Rounded Rectangle 12">
              <a:extLst>
                <a:ext uri="{FF2B5EF4-FFF2-40B4-BE49-F238E27FC236}">
                  <a16:creationId xmlns:a16="http://schemas.microsoft.com/office/drawing/2014/main" id="{B2B4A226-DCAF-074D-8E05-D6061C35720E}"/>
                </a:ext>
              </a:extLst>
            </p:cNvPr>
            <p:cNvSpPr txBox="1"/>
            <p:nvPr/>
          </p:nvSpPr>
          <p:spPr>
            <a:xfrm>
              <a:off x="8488222" y="3815070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Accounting</a:t>
              </a:r>
            </a:p>
          </p:txBody>
        </p: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781E60E5-1B67-2A4B-9325-E9E90506EAB3}"/>
              </a:ext>
            </a:extLst>
          </p:cNvPr>
          <p:cNvGrpSpPr/>
          <p:nvPr/>
        </p:nvGrpSpPr>
        <p:grpSpPr>
          <a:xfrm>
            <a:off x="9902462" y="1893025"/>
            <a:ext cx="957766" cy="675525"/>
            <a:chOff x="9506656" y="760408"/>
            <a:chExt cx="957766" cy="675525"/>
          </a:xfrm>
          <a:solidFill>
            <a:schemeClr val="accent1">
              <a:lumMod val="75000"/>
            </a:schemeClr>
          </a:solidFill>
        </p:grpSpPr>
        <p:sp>
          <p:nvSpPr>
            <p:cNvPr id="245" name="Rounded Rectangle 244">
              <a:extLst>
                <a:ext uri="{FF2B5EF4-FFF2-40B4-BE49-F238E27FC236}">
                  <a16:creationId xmlns:a16="http://schemas.microsoft.com/office/drawing/2014/main" id="{535BE691-A41E-284F-B0E0-3299ED994AC5}"/>
                </a:ext>
              </a:extLst>
            </p:cNvPr>
            <p:cNvSpPr/>
            <p:nvPr/>
          </p:nvSpPr>
          <p:spPr>
            <a:xfrm>
              <a:off x="9506656" y="760408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6" name="Rounded Rectangle 14">
              <a:extLst>
                <a:ext uri="{FF2B5EF4-FFF2-40B4-BE49-F238E27FC236}">
                  <a16:creationId xmlns:a16="http://schemas.microsoft.com/office/drawing/2014/main" id="{10B28C20-2F36-1B4D-B162-97D66D723CF4}"/>
                </a:ext>
              </a:extLst>
            </p:cNvPr>
            <p:cNvSpPr txBox="1"/>
            <p:nvPr/>
          </p:nvSpPr>
          <p:spPr>
            <a:xfrm>
              <a:off x="9526441" y="780193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Corporate Behaviour</a:t>
              </a:r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0117A556-1179-F24A-A191-095999CB47CB}"/>
              </a:ext>
            </a:extLst>
          </p:cNvPr>
          <p:cNvGrpSpPr/>
          <p:nvPr/>
        </p:nvGrpSpPr>
        <p:grpSpPr>
          <a:xfrm>
            <a:off x="9902462" y="2651744"/>
            <a:ext cx="957766" cy="675525"/>
            <a:chOff x="9506656" y="1519127"/>
            <a:chExt cx="957766" cy="675525"/>
          </a:xfrm>
          <a:solidFill>
            <a:schemeClr val="accent1">
              <a:lumMod val="75000"/>
            </a:schemeClr>
          </a:solidFill>
        </p:grpSpPr>
        <p:sp>
          <p:nvSpPr>
            <p:cNvPr id="243" name="Rounded Rectangle 242">
              <a:extLst>
                <a:ext uri="{FF2B5EF4-FFF2-40B4-BE49-F238E27FC236}">
                  <a16:creationId xmlns:a16="http://schemas.microsoft.com/office/drawing/2014/main" id="{E3BF4C70-94B2-E049-BF58-8BBB2D39414D}"/>
                </a:ext>
              </a:extLst>
            </p:cNvPr>
            <p:cNvSpPr/>
            <p:nvPr/>
          </p:nvSpPr>
          <p:spPr>
            <a:xfrm>
              <a:off x="9506656" y="1519127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4" name="Rounded Rectangle 16">
              <a:extLst>
                <a:ext uri="{FF2B5EF4-FFF2-40B4-BE49-F238E27FC236}">
                  <a16:creationId xmlns:a16="http://schemas.microsoft.com/office/drawing/2014/main" id="{9CC45BC8-6973-614E-B48B-2514B4D72DDE}"/>
                </a:ext>
              </a:extLst>
            </p:cNvPr>
            <p:cNvSpPr txBox="1"/>
            <p:nvPr/>
          </p:nvSpPr>
          <p:spPr>
            <a:xfrm>
              <a:off x="9526441" y="1538912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Business Ethics</a:t>
              </a:r>
            </a:p>
          </p:txBody>
        </p:sp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B1024F84-8924-F643-A911-B5F56F4C5BAA}"/>
              </a:ext>
            </a:extLst>
          </p:cNvPr>
          <p:cNvGrpSpPr/>
          <p:nvPr/>
        </p:nvGrpSpPr>
        <p:grpSpPr>
          <a:xfrm>
            <a:off x="9902462" y="3410463"/>
            <a:ext cx="957766" cy="675525"/>
            <a:chOff x="9506656" y="2277846"/>
            <a:chExt cx="957766" cy="675525"/>
          </a:xfrm>
          <a:solidFill>
            <a:schemeClr val="accent1">
              <a:lumMod val="75000"/>
            </a:schemeClr>
          </a:solidFill>
        </p:grpSpPr>
        <p:sp>
          <p:nvSpPr>
            <p:cNvPr id="241" name="Rounded Rectangle 240">
              <a:extLst>
                <a:ext uri="{FF2B5EF4-FFF2-40B4-BE49-F238E27FC236}">
                  <a16:creationId xmlns:a16="http://schemas.microsoft.com/office/drawing/2014/main" id="{78D2E378-4EC3-C646-A71A-42212A262744}"/>
                </a:ext>
              </a:extLst>
            </p:cNvPr>
            <p:cNvSpPr/>
            <p:nvPr/>
          </p:nvSpPr>
          <p:spPr>
            <a:xfrm>
              <a:off x="9506656" y="227784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2" name="Rounded Rectangle 18">
              <a:extLst>
                <a:ext uri="{FF2B5EF4-FFF2-40B4-BE49-F238E27FC236}">
                  <a16:creationId xmlns:a16="http://schemas.microsoft.com/office/drawing/2014/main" id="{0FB00D06-C8F0-7F4C-A3FE-ACA0093890AC}"/>
                </a:ext>
              </a:extLst>
            </p:cNvPr>
            <p:cNvSpPr txBox="1"/>
            <p:nvPr/>
          </p:nvSpPr>
          <p:spPr>
            <a:xfrm>
              <a:off x="9526441" y="229763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Anti Competition</a:t>
              </a:r>
            </a:p>
          </p:txBody>
        </p: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5251F512-92F0-5B43-81BD-C58EDFF3ED14}"/>
              </a:ext>
            </a:extLst>
          </p:cNvPr>
          <p:cNvGrpSpPr/>
          <p:nvPr/>
        </p:nvGrpSpPr>
        <p:grpSpPr>
          <a:xfrm>
            <a:off x="9902462" y="4169183"/>
            <a:ext cx="957766" cy="675525"/>
            <a:chOff x="9506656" y="3036566"/>
            <a:chExt cx="957766" cy="675525"/>
          </a:xfrm>
          <a:solidFill>
            <a:schemeClr val="accent1">
              <a:lumMod val="75000"/>
            </a:schemeClr>
          </a:solidFill>
        </p:grpSpPr>
        <p:sp>
          <p:nvSpPr>
            <p:cNvPr id="239" name="Rounded Rectangle 238">
              <a:extLst>
                <a:ext uri="{FF2B5EF4-FFF2-40B4-BE49-F238E27FC236}">
                  <a16:creationId xmlns:a16="http://schemas.microsoft.com/office/drawing/2014/main" id="{9B3001E5-F7F4-854C-B0BD-D9C2C096F917}"/>
                </a:ext>
              </a:extLst>
            </p:cNvPr>
            <p:cNvSpPr/>
            <p:nvPr/>
          </p:nvSpPr>
          <p:spPr>
            <a:xfrm>
              <a:off x="9506656" y="303656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0" name="Rounded Rectangle 20">
              <a:extLst>
                <a:ext uri="{FF2B5EF4-FFF2-40B4-BE49-F238E27FC236}">
                  <a16:creationId xmlns:a16="http://schemas.microsoft.com/office/drawing/2014/main" id="{3DC043EB-CA8A-BE45-B864-3B4D7795FD00}"/>
                </a:ext>
              </a:extLst>
            </p:cNvPr>
            <p:cNvSpPr txBox="1"/>
            <p:nvPr/>
          </p:nvSpPr>
          <p:spPr>
            <a:xfrm>
              <a:off x="9526441" y="305635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Probity and corruption</a:t>
              </a:r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4BF93A7A-5960-0648-8DEE-2B3B29DB46A2}"/>
              </a:ext>
            </a:extLst>
          </p:cNvPr>
          <p:cNvGrpSpPr/>
          <p:nvPr/>
        </p:nvGrpSpPr>
        <p:grpSpPr>
          <a:xfrm>
            <a:off x="9902462" y="4927902"/>
            <a:ext cx="957766" cy="675525"/>
            <a:chOff x="9506656" y="3795285"/>
            <a:chExt cx="957766" cy="675525"/>
          </a:xfrm>
          <a:solidFill>
            <a:schemeClr val="accent1">
              <a:lumMod val="75000"/>
            </a:schemeClr>
          </a:solidFill>
        </p:grpSpPr>
        <p:sp>
          <p:nvSpPr>
            <p:cNvPr id="237" name="Rounded Rectangle 236">
              <a:extLst>
                <a:ext uri="{FF2B5EF4-FFF2-40B4-BE49-F238E27FC236}">
                  <a16:creationId xmlns:a16="http://schemas.microsoft.com/office/drawing/2014/main" id="{850BAE35-8FF3-4A43-9DDC-4496D9C15043}"/>
                </a:ext>
              </a:extLst>
            </p:cNvPr>
            <p:cNvSpPr/>
            <p:nvPr/>
          </p:nvSpPr>
          <p:spPr>
            <a:xfrm>
              <a:off x="9506656" y="3795285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8" name="Rounded Rectangle 22">
              <a:extLst>
                <a:ext uri="{FF2B5EF4-FFF2-40B4-BE49-F238E27FC236}">
                  <a16:creationId xmlns:a16="http://schemas.microsoft.com/office/drawing/2014/main" id="{01C0C6D0-6C2D-A94E-AD1F-5683AC8D25B7}"/>
                </a:ext>
              </a:extLst>
            </p:cNvPr>
            <p:cNvSpPr txBox="1"/>
            <p:nvPr/>
          </p:nvSpPr>
          <p:spPr>
            <a:xfrm>
              <a:off x="9526441" y="3815070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Financial stability</a:t>
              </a:r>
            </a:p>
          </p:txBody>
        </p: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D069989C-9FC0-7843-BB4D-09E5808EE774}"/>
              </a:ext>
            </a:extLst>
          </p:cNvPr>
          <p:cNvGrpSpPr/>
          <p:nvPr/>
        </p:nvGrpSpPr>
        <p:grpSpPr>
          <a:xfrm>
            <a:off x="9902462" y="5686621"/>
            <a:ext cx="957766" cy="675525"/>
            <a:chOff x="9506656" y="4554004"/>
            <a:chExt cx="957766" cy="675525"/>
          </a:xfrm>
          <a:solidFill>
            <a:schemeClr val="accent1">
              <a:lumMod val="75000"/>
            </a:schemeClr>
          </a:solidFill>
        </p:grpSpPr>
        <p:sp>
          <p:nvSpPr>
            <p:cNvPr id="235" name="Rounded Rectangle 234">
              <a:extLst>
                <a:ext uri="{FF2B5EF4-FFF2-40B4-BE49-F238E27FC236}">
                  <a16:creationId xmlns:a16="http://schemas.microsoft.com/office/drawing/2014/main" id="{1AA40009-251C-0E46-888F-5434AE4D97FA}"/>
                </a:ext>
              </a:extLst>
            </p:cNvPr>
            <p:cNvSpPr/>
            <p:nvPr/>
          </p:nvSpPr>
          <p:spPr>
            <a:xfrm>
              <a:off x="9506656" y="4554004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6" name="Rounded Rectangle 24">
              <a:extLst>
                <a:ext uri="{FF2B5EF4-FFF2-40B4-BE49-F238E27FC236}">
                  <a16:creationId xmlns:a16="http://schemas.microsoft.com/office/drawing/2014/main" id="{D1AD400F-C235-B04C-841E-65785812EE5E}"/>
                </a:ext>
              </a:extLst>
            </p:cNvPr>
            <p:cNvSpPr txBox="1"/>
            <p:nvPr/>
          </p:nvSpPr>
          <p:spPr>
            <a:xfrm>
              <a:off x="9526441" y="4573789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Responsible tax practices </a:t>
              </a: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8EA1A55F-0609-4947-99A9-43CC82D71A93}"/>
              </a:ext>
            </a:extLst>
          </p:cNvPr>
          <p:cNvGrpSpPr/>
          <p:nvPr/>
        </p:nvGrpSpPr>
        <p:grpSpPr>
          <a:xfrm>
            <a:off x="10940680" y="1893025"/>
            <a:ext cx="957766" cy="675525"/>
            <a:chOff x="10544874" y="760408"/>
            <a:chExt cx="957766" cy="675525"/>
          </a:xfrm>
          <a:solidFill>
            <a:schemeClr val="accent1">
              <a:lumMod val="75000"/>
            </a:schemeClr>
          </a:solidFill>
        </p:grpSpPr>
        <p:sp>
          <p:nvSpPr>
            <p:cNvPr id="233" name="Rounded Rectangle 232">
              <a:extLst>
                <a:ext uri="{FF2B5EF4-FFF2-40B4-BE49-F238E27FC236}">
                  <a16:creationId xmlns:a16="http://schemas.microsoft.com/office/drawing/2014/main" id="{D250D498-DA7F-E54F-ADA5-E3F244A8D1E7}"/>
                </a:ext>
              </a:extLst>
            </p:cNvPr>
            <p:cNvSpPr/>
            <p:nvPr/>
          </p:nvSpPr>
          <p:spPr>
            <a:xfrm>
              <a:off x="10544874" y="760408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4" name="Rounded Rectangle 26">
              <a:extLst>
                <a:ext uri="{FF2B5EF4-FFF2-40B4-BE49-F238E27FC236}">
                  <a16:creationId xmlns:a16="http://schemas.microsoft.com/office/drawing/2014/main" id="{ABCA8F99-A741-D244-B448-1F8AE5BF8A34}"/>
                </a:ext>
              </a:extLst>
            </p:cNvPr>
            <p:cNvSpPr txBox="1"/>
            <p:nvPr/>
          </p:nvSpPr>
          <p:spPr>
            <a:xfrm>
              <a:off x="10564659" y="780193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Contractor engagement</a:t>
              </a:r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085AE741-8189-CF47-9017-6A3AE20A94C4}"/>
              </a:ext>
            </a:extLst>
          </p:cNvPr>
          <p:cNvGrpSpPr/>
          <p:nvPr/>
        </p:nvGrpSpPr>
        <p:grpSpPr>
          <a:xfrm>
            <a:off x="10940680" y="2651744"/>
            <a:ext cx="957766" cy="675525"/>
            <a:chOff x="10544874" y="1519127"/>
            <a:chExt cx="957766" cy="675525"/>
          </a:xfrm>
          <a:solidFill>
            <a:schemeClr val="accent1">
              <a:lumMod val="75000"/>
            </a:schemeClr>
          </a:solidFill>
        </p:grpSpPr>
        <p:sp>
          <p:nvSpPr>
            <p:cNvPr id="231" name="Rounded Rectangle 230">
              <a:extLst>
                <a:ext uri="{FF2B5EF4-FFF2-40B4-BE49-F238E27FC236}">
                  <a16:creationId xmlns:a16="http://schemas.microsoft.com/office/drawing/2014/main" id="{64100B4C-9ECD-5B40-A898-ED210ED2DB2D}"/>
                </a:ext>
              </a:extLst>
            </p:cNvPr>
            <p:cNvSpPr/>
            <p:nvPr/>
          </p:nvSpPr>
          <p:spPr>
            <a:xfrm>
              <a:off x="10544874" y="1519127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2" name="Rounded Rectangle 28">
              <a:extLst>
                <a:ext uri="{FF2B5EF4-FFF2-40B4-BE49-F238E27FC236}">
                  <a16:creationId xmlns:a16="http://schemas.microsoft.com/office/drawing/2014/main" id="{449A02DF-73CF-9F49-828D-BE57E1F4C4BF}"/>
                </a:ext>
              </a:extLst>
            </p:cNvPr>
            <p:cNvSpPr txBox="1"/>
            <p:nvPr/>
          </p:nvSpPr>
          <p:spPr>
            <a:xfrm>
              <a:off x="10564659" y="1538912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Contractor management</a:t>
              </a:r>
            </a:p>
          </p:txBody>
        </p: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36EB4238-73E6-B847-A7BC-C92B129556D2}"/>
              </a:ext>
            </a:extLst>
          </p:cNvPr>
          <p:cNvGrpSpPr/>
          <p:nvPr/>
        </p:nvGrpSpPr>
        <p:grpSpPr>
          <a:xfrm>
            <a:off x="10940680" y="3410463"/>
            <a:ext cx="957766" cy="675525"/>
            <a:chOff x="10544874" y="2277846"/>
            <a:chExt cx="957766" cy="675525"/>
          </a:xfrm>
          <a:solidFill>
            <a:schemeClr val="accent1">
              <a:lumMod val="75000"/>
            </a:schemeClr>
          </a:solidFill>
        </p:grpSpPr>
        <p:sp>
          <p:nvSpPr>
            <p:cNvPr id="229" name="Rounded Rectangle 228">
              <a:extLst>
                <a:ext uri="{FF2B5EF4-FFF2-40B4-BE49-F238E27FC236}">
                  <a16:creationId xmlns:a16="http://schemas.microsoft.com/office/drawing/2014/main" id="{3BC6C80E-2496-C24B-A565-2D443B3AA13C}"/>
                </a:ext>
              </a:extLst>
            </p:cNvPr>
            <p:cNvSpPr/>
            <p:nvPr/>
          </p:nvSpPr>
          <p:spPr>
            <a:xfrm>
              <a:off x="10544874" y="227784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0" name="Rounded Rectangle 30">
              <a:extLst>
                <a:ext uri="{FF2B5EF4-FFF2-40B4-BE49-F238E27FC236}">
                  <a16:creationId xmlns:a16="http://schemas.microsoft.com/office/drawing/2014/main" id="{E4308B5E-0394-4046-89FA-4512C9759DB3}"/>
                </a:ext>
              </a:extLst>
            </p:cNvPr>
            <p:cNvSpPr txBox="1"/>
            <p:nvPr/>
          </p:nvSpPr>
          <p:spPr>
            <a:xfrm>
              <a:off x="10564659" y="229763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Sustainable contracts</a:t>
              </a:r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B88D3446-D32F-E946-A4CD-670E47DD234C}"/>
              </a:ext>
            </a:extLst>
          </p:cNvPr>
          <p:cNvGrpSpPr/>
          <p:nvPr/>
        </p:nvGrpSpPr>
        <p:grpSpPr>
          <a:xfrm>
            <a:off x="10940680" y="4169183"/>
            <a:ext cx="957766" cy="675525"/>
            <a:chOff x="10544874" y="3036566"/>
            <a:chExt cx="957766" cy="675525"/>
          </a:xfrm>
          <a:solidFill>
            <a:schemeClr val="accent1">
              <a:lumMod val="75000"/>
            </a:schemeClr>
          </a:solidFill>
        </p:grpSpPr>
        <p:sp>
          <p:nvSpPr>
            <p:cNvPr id="227" name="Rounded Rectangle 226">
              <a:extLst>
                <a:ext uri="{FF2B5EF4-FFF2-40B4-BE49-F238E27FC236}">
                  <a16:creationId xmlns:a16="http://schemas.microsoft.com/office/drawing/2014/main" id="{9E07F12E-7054-614D-B653-311967368FF3}"/>
                </a:ext>
              </a:extLst>
            </p:cNvPr>
            <p:cNvSpPr/>
            <p:nvPr/>
          </p:nvSpPr>
          <p:spPr>
            <a:xfrm>
              <a:off x="10544874" y="3036566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8" name="Rounded Rectangle 32">
              <a:extLst>
                <a:ext uri="{FF2B5EF4-FFF2-40B4-BE49-F238E27FC236}">
                  <a16:creationId xmlns:a16="http://schemas.microsoft.com/office/drawing/2014/main" id="{9FA920C1-F49B-764F-9381-1C94BA05E153}"/>
                </a:ext>
              </a:extLst>
            </p:cNvPr>
            <p:cNvSpPr txBox="1"/>
            <p:nvPr/>
          </p:nvSpPr>
          <p:spPr>
            <a:xfrm>
              <a:off x="10564659" y="3056351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Shared values</a:t>
              </a:r>
            </a:p>
          </p:txBody>
        </p: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ABC1B353-97C5-C54E-8B5B-2EF1D7CB399A}"/>
              </a:ext>
            </a:extLst>
          </p:cNvPr>
          <p:cNvGrpSpPr/>
          <p:nvPr/>
        </p:nvGrpSpPr>
        <p:grpSpPr>
          <a:xfrm>
            <a:off x="10940680" y="4927902"/>
            <a:ext cx="957766" cy="675525"/>
            <a:chOff x="10544874" y="3795285"/>
            <a:chExt cx="957766" cy="675525"/>
          </a:xfrm>
          <a:solidFill>
            <a:schemeClr val="accent1">
              <a:lumMod val="75000"/>
            </a:schemeClr>
          </a:solidFill>
        </p:grpSpPr>
        <p:sp>
          <p:nvSpPr>
            <p:cNvPr id="225" name="Rounded Rectangle 224">
              <a:extLst>
                <a:ext uri="{FF2B5EF4-FFF2-40B4-BE49-F238E27FC236}">
                  <a16:creationId xmlns:a16="http://schemas.microsoft.com/office/drawing/2014/main" id="{F790E4AD-57B6-2749-9816-559FFA729BFA}"/>
                </a:ext>
              </a:extLst>
            </p:cNvPr>
            <p:cNvSpPr/>
            <p:nvPr/>
          </p:nvSpPr>
          <p:spPr>
            <a:xfrm>
              <a:off x="10544874" y="3795285"/>
              <a:ext cx="957766" cy="675525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6" name="Rounded Rectangle 34">
              <a:extLst>
                <a:ext uri="{FF2B5EF4-FFF2-40B4-BE49-F238E27FC236}">
                  <a16:creationId xmlns:a16="http://schemas.microsoft.com/office/drawing/2014/main" id="{10824818-9E93-BA48-9693-652990E8BEF8}"/>
                </a:ext>
              </a:extLst>
            </p:cNvPr>
            <p:cNvSpPr txBox="1"/>
            <p:nvPr/>
          </p:nvSpPr>
          <p:spPr>
            <a:xfrm>
              <a:off x="10564659" y="3815070"/>
              <a:ext cx="918196" cy="63595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00" kern="1200" dirty="0"/>
                <a:t>Shared policies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FD916AC-43E2-D2ED-B304-3932AE347C31}"/>
              </a:ext>
            </a:extLst>
          </p:cNvPr>
          <p:cNvGrpSpPr/>
          <p:nvPr/>
        </p:nvGrpSpPr>
        <p:grpSpPr>
          <a:xfrm>
            <a:off x="10451906" y="6236888"/>
            <a:ext cx="1535600" cy="520382"/>
            <a:chOff x="10535591" y="6278721"/>
            <a:chExt cx="1535600" cy="520382"/>
          </a:xfrm>
        </p:grpSpPr>
        <p:pic>
          <p:nvPicPr>
            <p:cNvPr id="15" name="Graphic 15">
              <a:extLst>
                <a:ext uri="{FF2B5EF4-FFF2-40B4-BE49-F238E27FC236}">
                  <a16:creationId xmlns:a16="http://schemas.microsoft.com/office/drawing/2014/main" id="{FE813E2C-3C3E-2EA1-69F3-3C1FE6AA2D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550809" y="6278721"/>
              <a:ext cx="520382" cy="52038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CF778F9-B5DC-5CD9-D808-787345F67FDC}"/>
                </a:ext>
              </a:extLst>
            </p:cNvPr>
            <p:cNvSpPr txBox="1"/>
            <p:nvPr userDrawn="1"/>
          </p:nvSpPr>
          <p:spPr>
            <a:xfrm>
              <a:off x="10535591" y="6369635"/>
              <a:ext cx="10879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600" dirty="0">
                  <a:latin typeface="Gill Sans MT" panose="020B0502020104020203" pitchFamily="34" charset="0"/>
                </a:rPr>
                <a:t>TSM.UK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4453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0BB12D4-31B3-BA5F-7633-0D3669935E50}"/>
              </a:ext>
            </a:extLst>
          </p:cNvPr>
          <p:cNvSpPr/>
          <p:nvPr/>
        </p:nvSpPr>
        <p:spPr>
          <a:xfrm>
            <a:off x="2102095" y="6418790"/>
            <a:ext cx="10089905" cy="439210"/>
          </a:xfrm>
          <a:prstGeom prst="rect">
            <a:avLst/>
          </a:prstGeom>
          <a:solidFill>
            <a:srgbClr val="1F28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8586D9-1F91-2599-E9A2-38FA25E93589}"/>
              </a:ext>
            </a:extLst>
          </p:cNvPr>
          <p:cNvSpPr/>
          <p:nvPr/>
        </p:nvSpPr>
        <p:spPr>
          <a:xfrm>
            <a:off x="8243835" y="2637677"/>
            <a:ext cx="3948165" cy="3991722"/>
          </a:xfrm>
          <a:prstGeom prst="rect">
            <a:avLst/>
          </a:prstGeom>
          <a:solidFill>
            <a:srgbClr val="1F28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791F3F-971A-0493-93E9-595ABE37DEB9}"/>
              </a:ext>
            </a:extLst>
          </p:cNvPr>
          <p:cNvSpPr/>
          <p:nvPr/>
        </p:nvSpPr>
        <p:spPr>
          <a:xfrm>
            <a:off x="1985106" y="5746326"/>
            <a:ext cx="1287836" cy="883073"/>
          </a:xfrm>
          <a:prstGeom prst="rect">
            <a:avLst/>
          </a:prstGeom>
          <a:solidFill>
            <a:srgbClr val="1F28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F328099-26BB-532B-7782-D689C6B189FC}"/>
              </a:ext>
            </a:extLst>
          </p:cNvPr>
          <p:cNvSpPr/>
          <p:nvPr/>
        </p:nvSpPr>
        <p:spPr>
          <a:xfrm>
            <a:off x="0" y="5986561"/>
            <a:ext cx="2150262" cy="863092"/>
          </a:xfrm>
          <a:prstGeom prst="rect">
            <a:avLst/>
          </a:prstGeom>
          <a:solidFill>
            <a:srgbClr val="1F28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00AEF6-69E1-EA86-8EF6-C78FD7E8EF2C}"/>
              </a:ext>
            </a:extLst>
          </p:cNvPr>
          <p:cNvSpPr/>
          <p:nvPr/>
        </p:nvSpPr>
        <p:spPr>
          <a:xfrm>
            <a:off x="2968807" y="5243088"/>
            <a:ext cx="5527493" cy="863092"/>
          </a:xfrm>
          <a:prstGeom prst="rect">
            <a:avLst/>
          </a:prstGeom>
          <a:solidFill>
            <a:srgbClr val="1F28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9C0C9327-2225-0544-BFE6-03A05A93D931}"/>
              </a:ext>
            </a:extLst>
          </p:cNvPr>
          <p:cNvSpPr/>
          <p:nvPr/>
        </p:nvSpPr>
        <p:spPr>
          <a:xfrm>
            <a:off x="0" y="4719868"/>
            <a:ext cx="5652281" cy="1605029"/>
          </a:xfrm>
          <a:prstGeom prst="rect">
            <a:avLst/>
          </a:prstGeom>
          <a:solidFill>
            <a:srgbClr val="1F2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93F0E849-19BE-F849-8B66-81CB00384E1E}"/>
              </a:ext>
            </a:extLst>
          </p:cNvPr>
          <p:cNvSpPr/>
          <p:nvPr/>
        </p:nvSpPr>
        <p:spPr>
          <a:xfrm>
            <a:off x="3931234" y="3949884"/>
            <a:ext cx="5697567" cy="1605029"/>
          </a:xfrm>
          <a:prstGeom prst="rect">
            <a:avLst/>
          </a:prstGeom>
          <a:solidFill>
            <a:srgbClr val="1F2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2ED87323-6BBE-1C4B-9355-30E503EA88A5}"/>
              </a:ext>
            </a:extLst>
          </p:cNvPr>
          <p:cNvSpPr/>
          <p:nvPr/>
        </p:nvSpPr>
        <p:spPr>
          <a:xfrm>
            <a:off x="5103284" y="2825916"/>
            <a:ext cx="5633925" cy="2538118"/>
          </a:xfrm>
          <a:prstGeom prst="rect">
            <a:avLst/>
          </a:prstGeom>
          <a:solidFill>
            <a:srgbClr val="1F2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AE3170F-DEE1-9A49-B538-539EAB74EC63}"/>
              </a:ext>
            </a:extLst>
          </p:cNvPr>
          <p:cNvSpPr/>
          <p:nvPr/>
        </p:nvSpPr>
        <p:spPr>
          <a:xfrm>
            <a:off x="7027834" y="1432791"/>
            <a:ext cx="5164166" cy="1605029"/>
          </a:xfrm>
          <a:prstGeom prst="rect">
            <a:avLst/>
          </a:prstGeom>
          <a:solidFill>
            <a:srgbClr val="1F2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0" y="4515746"/>
            <a:ext cx="3199979" cy="3471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Graphik Regular" panose="020B0503030202060203" pitchFamily="34" charset="77"/>
              </a:rPr>
              <a:t>Maturity level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467601" y="1183840"/>
            <a:ext cx="4724400" cy="34713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65" name="Rounded Rectangle 64"/>
          <p:cNvSpPr/>
          <p:nvPr/>
        </p:nvSpPr>
        <p:spPr>
          <a:xfrm>
            <a:off x="2354927" y="3840340"/>
            <a:ext cx="956701" cy="2176404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43840" rIns="0" bIns="243840" rtlCol="0" anchor="t" anchorCtr="0"/>
          <a:lstStyle/>
          <a:p>
            <a:pPr algn="ctr"/>
            <a:r>
              <a:rPr lang="en-US" sz="3733" dirty="0">
                <a:solidFill>
                  <a:srgbClr val="FFFFFF"/>
                </a:solidFill>
              </a:rPr>
              <a:t>01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4258231" y="2384001"/>
            <a:ext cx="956701" cy="2176404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43840" rIns="0" bIns="243840" rtlCol="0" anchor="t" anchorCtr="0"/>
          <a:lstStyle/>
          <a:p>
            <a:pPr algn="ctr"/>
            <a:r>
              <a:rPr lang="en-US" sz="3733" dirty="0">
                <a:solidFill>
                  <a:srgbClr val="FFFFFF"/>
                </a:solidFill>
              </a:rPr>
              <a:t>03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6168483" y="994453"/>
            <a:ext cx="956701" cy="2176404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43840" rIns="0" bIns="243840" rtlCol="0" anchor="t" anchorCtr="0"/>
          <a:lstStyle/>
          <a:p>
            <a:pPr algn="ctr"/>
            <a:r>
              <a:rPr lang="en-US" sz="3733" dirty="0">
                <a:solidFill>
                  <a:srgbClr val="FFFFFF"/>
                </a:solidFill>
              </a:rPr>
              <a:t>05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5208633" y="1761837"/>
            <a:ext cx="956701" cy="217640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43840" rIns="0" bIns="243840" rtlCol="0" anchor="t" anchorCtr="0"/>
          <a:lstStyle/>
          <a:p>
            <a:pPr algn="ctr"/>
            <a:r>
              <a:rPr lang="en-US" sz="3733" dirty="0">
                <a:solidFill>
                  <a:srgbClr val="FFFFFF"/>
                </a:solidFill>
              </a:rPr>
              <a:t>04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3301530" y="3113142"/>
            <a:ext cx="956701" cy="2176404"/>
          </a:xfrm>
          <a:prstGeom prst="roundRect">
            <a:avLst>
              <a:gd name="adj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43840" rIns="0" bIns="243840" rtlCol="0" anchor="t" anchorCtr="0"/>
          <a:lstStyle/>
          <a:p>
            <a:pPr algn="ctr"/>
            <a:r>
              <a:rPr lang="en-US" sz="3733" dirty="0">
                <a:solidFill>
                  <a:srgbClr val="FFFFFF"/>
                </a:solidFill>
              </a:rPr>
              <a:t>02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7215A9D5-BD0F-714A-826F-7F719DDE1D11}"/>
              </a:ext>
            </a:extLst>
          </p:cNvPr>
          <p:cNvSpPr/>
          <p:nvPr/>
        </p:nvSpPr>
        <p:spPr>
          <a:xfrm>
            <a:off x="7115736" y="274229"/>
            <a:ext cx="956701" cy="2176404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243840" rIns="0" bIns="243840" rtlCol="0" anchor="t" anchorCtr="0"/>
          <a:lstStyle/>
          <a:p>
            <a:pPr algn="ctr"/>
            <a:r>
              <a:rPr lang="en-US" sz="3733" dirty="0">
                <a:solidFill>
                  <a:srgbClr val="FFFFFF"/>
                </a:solidFill>
              </a:rPr>
              <a:t>06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B469C64-0503-3147-A47C-F05B4246510F}"/>
              </a:ext>
            </a:extLst>
          </p:cNvPr>
          <p:cNvCxnSpPr>
            <a:cxnSpLocks/>
          </p:cNvCxnSpPr>
          <p:nvPr/>
        </p:nvCxnSpPr>
        <p:spPr>
          <a:xfrm flipV="1">
            <a:off x="1985106" y="336044"/>
            <a:ext cx="5086679" cy="379922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7769378F-4D50-7E40-B518-CA9CE78B8EC6}"/>
              </a:ext>
            </a:extLst>
          </p:cNvPr>
          <p:cNvSpPr txBox="1"/>
          <p:nvPr/>
        </p:nvSpPr>
        <p:spPr>
          <a:xfrm>
            <a:off x="2833277" y="6106180"/>
            <a:ext cx="5663023" cy="523220"/>
          </a:xfrm>
          <a:prstGeom prst="rect">
            <a:avLst/>
          </a:prstGeom>
          <a:solidFill>
            <a:srgbClr val="1F2831"/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Graphik Regular" panose="020B0503030202060203" pitchFamily="34" charset="77"/>
              </a:rPr>
              <a:t>Disregard, Ignore and Face the Consequences</a:t>
            </a:r>
          </a:p>
          <a:p>
            <a:r>
              <a:rPr lang="en-GB" sz="1000" dirty="0">
                <a:solidFill>
                  <a:schemeClr val="bg1"/>
                </a:solidFill>
                <a:latin typeface="Graphik Regular" panose="020B0503030202060203" pitchFamily="34" charset="77"/>
              </a:rPr>
              <a:t>Non compliance and operational failure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87B7CAA-63B4-5D48-ABB9-EB0C7B4FC4C9}"/>
              </a:ext>
            </a:extLst>
          </p:cNvPr>
          <p:cNvSpPr txBox="1"/>
          <p:nvPr/>
        </p:nvSpPr>
        <p:spPr>
          <a:xfrm>
            <a:off x="3779880" y="5344180"/>
            <a:ext cx="6097978" cy="523220"/>
          </a:xfrm>
          <a:prstGeom prst="rect">
            <a:avLst/>
          </a:prstGeom>
          <a:solidFill>
            <a:srgbClr val="1F2831"/>
          </a:solidFill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Graphik Regular" panose="020B0503030202060203" pitchFamily="34" charset="77"/>
              </a:rPr>
              <a:t>Compliance, Legally Required to do</a:t>
            </a:r>
          </a:p>
          <a:p>
            <a:r>
              <a:rPr lang="en-GB" sz="1000" dirty="0">
                <a:solidFill>
                  <a:schemeClr val="bg1"/>
                </a:solidFill>
                <a:latin typeface="Graphik Regular" panose="020B0503030202060203" pitchFamily="34" charset="77"/>
              </a:rPr>
              <a:t>Reduce operational and compliance risk + mandatory ESG reporting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0A79750-3975-E04C-A4BA-A1F5A091FBB1}"/>
              </a:ext>
            </a:extLst>
          </p:cNvPr>
          <p:cNvSpPr txBox="1"/>
          <p:nvPr/>
        </p:nvSpPr>
        <p:spPr>
          <a:xfrm>
            <a:off x="4736581" y="4582180"/>
            <a:ext cx="60979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Graphik Regular" panose="020B0503030202060203" pitchFamily="34" charset="77"/>
              </a:rPr>
              <a:t>Obligation, Expected or Pressured to do</a:t>
            </a:r>
          </a:p>
          <a:p>
            <a:r>
              <a:rPr lang="en-GB" sz="1000" dirty="0">
                <a:solidFill>
                  <a:schemeClr val="bg1"/>
                </a:solidFill>
                <a:latin typeface="Graphik Regular" panose="020B0503030202060203" pitchFamily="34" charset="77"/>
              </a:rPr>
              <a:t>Reduce reputational, operational and financial risk + voluntary ESG reporting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3E4285F-B3AC-324F-83D2-E0B388F6210B}"/>
              </a:ext>
            </a:extLst>
          </p:cNvPr>
          <p:cNvSpPr txBox="1"/>
          <p:nvPr/>
        </p:nvSpPr>
        <p:spPr>
          <a:xfrm>
            <a:off x="5686983" y="3896380"/>
            <a:ext cx="60979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Graphik Regular" panose="020B0503030202060203" pitchFamily="34" charset="77"/>
              </a:rPr>
              <a:t>Efficiency, Smart to do</a:t>
            </a:r>
          </a:p>
          <a:p>
            <a:r>
              <a:rPr lang="en-GB" sz="1000" dirty="0">
                <a:solidFill>
                  <a:schemeClr val="bg1"/>
                </a:solidFill>
                <a:latin typeface="Graphik Regular" panose="020B0503030202060203" pitchFamily="34" charset="77"/>
              </a:rPr>
              <a:t>Operational efficiencies and savings, set baselines and set environmental targets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C13ED75-CF6F-7646-941F-83E11AE7F084}"/>
              </a:ext>
            </a:extLst>
          </p:cNvPr>
          <p:cNvSpPr txBox="1"/>
          <p:nvPr/>
        </p:nvSpPr>
        <p:spPr>
          <a:xfrm>
            <a:off x="6646833" y="3210580"/>
            <a:ext cx="6276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Graphik Regular" panose="020B0503030202060203" pitchFamily="34" charset="77"/>
              </a:rPr>
              <a:t>Leadership, Strategic Investment</a:t>
            </a:r>
          </a:p>
          <a:p>
            <a:r>
              <a:rPr lang="en-GB" sz="1000" dirty="0">
                <a:solidFill>
                  <a:schemeClr val="bg1"/>
                </a:solidFill>
                <a:latin typeface="Graphik Regular" panose="020B0503030202060203" pitchFamily="34" charset="77"/>
              </a:rPr>
              <a:t>Sustainable business and procurement practices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EB2717D-AE43-B34B-9318-9C7BB4049007}"/>
              </a:ext>
            </a:extLst>
          </p:cNvPr>
          <p:cNvSpPr txBox="1"/>
          <p:nvPr/>
        </p:nvSpPr>
        <p:spPr>
          <a:xfrm>
            <a:off x="7594086" y="2514600"/>
            <a:ext cx="68461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Graphik Regular" panose="020B0503030202060203" pitchFamily="34" charset="77"/>
              </a:rPr>
              <a:t>Excellence, Positive Industry Disruption</a:t>
            </a:r>
          </a:p>
          <a:p>
            <a:r>
              <a:rPr lang="en-GB" sz="1000" dirty="0">
                <a:solidFill>
                  <a:schemeClr val="bg1"/>
                </a:solidFill>
                <a:latin typeface="Graphik Regular" panose="020B0503030202060203" pitchFamily="34" charset="77"/>
              </a:rPr>
              <a:t>Increasing value for society and all stakeholders </a:t>
            </a:r>
          </a:p>
        </p:txBody>
      </p:sp>
      <p:pic>
        <p:nvPicPr>
          <p:cNvPr id="14" name="Graphic 13" descr="Thumbs Down with solid fill">
            <a:extLst>
              <a:ext uri="{FF2B5EF4-FFF2-40B4-BE49-F238E27FC236}">
                <a16:creationId xmlns:a16="http://schemas.microsoft.com/office/drawing/2014/main" id="{ED6BDFA9-EB9B-9A45-8F67-353CF4750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66574" y="4989251"/>
            <a:ext cx="733405" cy="733405"/>
          </a:xfrm>
          <a:prstGeom prst="rect">
            <a:avLst/>
          </a:prstGeom>
        </p:spPr>
      </p:pic>
      <p:pic>
        <p:nvPicPr>
          <p:cNvPr id="16" name="Graphic 15" descr="Lightbulb and gear with solid fill">
            <a:extLst>
              <a:ext uri="{FF2B5EF4-FFF2-40B4-BE49-F238E27FC236}">
                <a16:creationId xmlns:a16="http://schemas.microsoft.com/office/drawing/2014/main" id="{CF18F647-468B-3448-BF20-F7F1AB7CB9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09133" y="2935252"/>
            <a:ext cx="762000" cy="762000"/>
          </a:xfrm>
          <a:prstGeom prst="rect">
            <a:avLst/>
          </a:prstGeom>
        </p:spPr>
      </p:pic>
      <p:pic>
        <p:nvPicPr>
          <p:cNvPr id="18" name="Graphic 17" descr="Gavel with solid fill">
            <a:extLst>
              <a:ext uri="{FF2B5EF4-FFF2-40B4-BE49-F238E27FC236}">
                <a16:creationId xmlns:a16="http://schemas.microsoft.com/office/drawing/2014/main" id="{B9B5A315-19A8-1845-A2CB-3E1C5405AE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94680" y="4284247"/>
            <a:ext cx="762000" cy="762000"/>
          </a:xfrm>
          <a:prstGeom prst="rect">
            <a:avLst/>
          </a:prstGeom>
        </p:spPr>
      </p:pic>
      <p:pic>
        <p:nvPicPr>
          <p:cNvPr id="20" name="Graphic 19" descr="Hero Female with solid fill">
            <a:extLst>
              <a:ext uri="{FF2B5EF4-FFF2-40B4-BE49-F238E27FC236}">
                <a16:creationId xmlns:a16="http://schemas.microsoft.com/office/drawing/2014/main" id="{B88E6791-A903-3042-B24D-814C848D2F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213086" y="1432791"/>
            <a:ext cx="762000" cy="762000"/>
          </a:xfrm>
          <a:prstGeom prst="rect">
            <a:avLst/>
          </a:prstGeom>
        </p:spPr>
      </p:pic>
      <p:pic>
        <p:nvPicPr>
          <p:cNvPr id="22" name="Graphic 21" descr="Playbook with solid fill">
            <a:extLst>
              <a:ext uri="{FF2B5EF4-FFF2-40B4-BE49-F238E27FC236}">
                <a16:creationId xmlns:a16="http://schemas.microsoft.com/office/drawing/2014/main" id="{1A650846-FFFA-424D-A4B2-100F058190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65833" y="2172720"/>
            <a:ext cx="762000" cy="762000"/>
          </a:xfrm>
          <a:prstGeom prst="rect">
            <a:avLst/>
          </a:prstGeom>
        </p:spPr>
      </p:pic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D07D0001-4C40-7142-82A3-56F3BEB1CFD7}"/>
              </a:ext>
            </a:extLst>
          </p:cNvPr>
          <p:cNvCxnSpPr>
            <a:cxnSpLocks/>
            <a:endCxn id="55" idx="1"/>
          </p:cNvCxnSpPr>
          <p:nvPr/>
        </p:nvCxnSpPr>
        <p:spPr>
          <a:xfrm rot="16200000" flipH="1">
            <a:off x="2327358" y="5861871"/>
            <a:ext cx="645134" cy="366704"/>
          </a:xfrm>
          <a:prstGeom prst="bentConnector2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Elbow Connector 107">
            <a:extLst>
              <a:ext uri="{FF2B5EF4-FFF2-40B4-BE49-F238E27FC236}">
                <a16:creationId xmlns:a16="http://schemas.microsoft.com/office/drawing/2014/main" id="{1D04A491-6081-E546-BD02-46BB9AA77A37}"/>
              </a:ext>
            </a:extLst>
          </p:cNvPr>
          <p:cNvCxnSpPr/>
          <p:nvPr/>
        </p:nvCxnSpPr>
        <p:spPr>
          <a:xfrm rot="16200000" flipH="1">
            <a:off x="3289785" y="5121538"/>
            <a:ext cx="645134" cy="366703"/>
          </a:xfrm>
          <a:prstGeom prst="bentConnector2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Elbow Connector 108">
            <a:extLst>
              <a:ext uri="{FF2B5EF4-FFF2-40B4-BE49-F238E27FC236}">
                <a16:creationId xmlns:a16="http://schemas.microsoft.com/office/drawing/2014/main" id="{94BCE3CE-7A48-D64E-B1D5-29E1A8C374B0}"/>
              </a:ext>
            </a:extLst>
          </p:cNvPr>
          <p:cNvCxnSpPr/>
          <p:nvPr/>
        </p:nvCxnSpPr>
        <p:spPr>
          <a:xfrm rot="16200000" flipH="1">
            <a:off x="4280385" y="4363919"/>
            <a:ext cx="645134" cy="366703"/>
          </a:xfrm>
          <a:prstGeom prst="bentConnector2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Elbow Connector 109">
            <a:extLst>
              <a:ext uri="{FF2B5EF4-FFF2-40B4-BE49-F238E27FC236}">
                <a16:creationId xmlns:a16="http://schemas.microsoft.com/office/drawing/2014/main" id="{9D360E44-33E8-7748-8842-706676CDA2CC}"/>
              </a:ext>
            </a:extLst>
          </p:cNvPr>
          <p:cNvCxnSpPr/>
          <p:nvPr/>
        </p:nvCxnSpPr>
        <p:spPr>
          <a:xfrm rot="16200000" flipH="1">
            <a:off x="5227038" y="3694502"/>
            <a:ext cx="645134" cy="36670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Elbow Connector 110">
            <a:extLst>
              <a:ext uri="{FF2B5EF4-FFF2-40B4-BE49-F238E27FC236}">
                <a16:creationId xmlns:a16="http://schemas.microsoft.com/office/drawing/2014/main" id="{8243F320-ADD5-F946-8E24-7665318E9C38}"/>
              </a:ext>
            </a:extLst>
          </p:cNvPr>
          <p:cNvCxnSpPr/>
          <p:nvPr/>
        </p:nvCxnSpPr>
        <p:spPr>
          <a:xfrm rot="16200000" flipH="1">
            <a:off x="6177440" y="2988415"/>
            <a:ext cx="645134" cy="366703"/>
          </a:xfrm>
          <a:prstGeom prst="bentConnector2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Elbow Connector 111">
            <a:extLst>
              <a:ext uri="{FF2B5EF4-FFF2-40B4-BE49-F238E27FC236}">
                <a16:creationId xmlns:a16="http://schemas.microsoft.com/office/drawing/2014/main" id="{1686DCE5-CCB9-6648-B60B-EAD6CD62A521}"/>
              </a:ext>
            </a:extLst>
          </p:cNvPr>
          <p:cNvCxnSpPr/>
          <p:nvPr/>
        </p:nvCxnSpPr>
        <p:spPr>
          <a:xfrm rot="16200000" flipH="1">
            <a:off x="7123669" y="2301313"/>
            <a:ext cx="645134" cy="366703"/>
          </a:xfrm>
          <a:prstGeom prst="bentConnector2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Graphic 30" descr="Clipboard Partially Ticked with solid fill">
            <a:extLst>
              <a:ext uri="{FF2B5EF4-FFF2-40B4-BE49-F238E27FC236}">
                <a16:creationId xmlns:a16="http://schemas.microsoft.com/office/drawing/2014/main" id="{1F690124-C593-A748-A2D4-F1A6806A99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352432" y="3557241"/>
            <a:ext cx="762000" cy="762000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3CA56335-BE2B-C74E-A215-7FB8591DE066}"/>
              </a:ext>
            </a:extLst>
          </p:cNvPr>
          <p:cNvSpPr txBox="1"/>
          <p:nvPr/>
        </p:nvSpPr>
        <p:spPr>
          <a:xfrm>
            <a:off x="93323" y="4928542"/>
            <a:ext cx="2010487" cy="1718612"/>
          </a:xfrm>
          <a:prstGeom prst="rect">
            <a:avLst/>
          </a:prstGeom>
          <a:solidFill>
            <a:srgbClr val="1F2831"/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>
                <a:solidFill>
                  <a:schemeClr val="bg1"/>
                </a:solidFill>
                <a:latin typeface="Graphik Regular" panose="020B0503030202060203" pitchFamily="34" charset="77"/>
              </a:rPr>
              <a:t>Strategy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solidFill>
                  <a:schemeClr val="bg1"/>
                </a:solidFill>
                <a:latin typeface="Graphik Regular" panose="020B0503030202060203" pitchFamily="34" charset="77"/>
              </a:rPr>
              <a:t>Programmes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solidFill>
                  <a:schemeClr val="bg1"/>
                </a:solidFill>
                <a:latin typeface="Graphik Regular" panose="020B0503030202060203" pitchFamily="34" charset="77"/>
              </a:rPr>
              <a:t>Operations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solidFill>
                  <a:schemeClr val="bg1"/>
                </a:solidFill>
                <a:latin typeface="Graphik Regular" panose="020B0503030202060203" pitchFamily="34" charset="77"/>
              </a:rPr>
              <a:t>Data and measurement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solidFill>
                  <a:schemeClr val="bg1"/>
                </a:solidFill>
                <a:latin typeface="Graphik Regular" panose="020B0503030202060203" pitchFamily="34" charset="77"/>
              </a:rPr>
              <a:t>Stakeholder engagement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solidFill>
                  <a:schemeClr val="bg1"/>
                </a:solidFill>
                <a:latin typeface="Graphik Regular" panose="020B0503030202060203" pitchFamily="34" charset="77"/>
              </a:rPr>
              <a:t>Reporting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793D35-BD1E-AAEA-0A47-7D1FC144E9CB}"/>
              </a:ext>
            </a:extLst>
          </p:cNvPr>
          <p:cNvSpPr txBox="1"/>
          <p:nvPr/>
        </p:nvSpPr>
        <p:spPr>
          <a:xfrm>
            <a:off x="367378" y="327697"/>
            <a:ext cx="28326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ESG Maturity</a:t>
            </a:r>
            <a:endParaRPr lang="en-GB" sz="3600" b="1" dirty="0">
              <a:solidFill>
                <a:schemeClr val="tx2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2CCC12E-15C1-36C2-0FF9-5EF49DC80DD5}"/>
              </a:ext>
            </a:extLst>
          </p:cNvPr>
          <p:cNvGrpSpPr/>
          <p:nvPr/>
        </p:nvGrpSpPr>
        <p:grpSpPr>
          <a:xfrm>
            <a:off x="10415881" y="6117356"/>
            <a:ext cx="1535600" cy="520382"/>
            <a:chOff x="10535591" y="6278721"/>
            <a:chExt cx="1535600" cy="520382"/>
          </a:xfrm>
        </p:grpSpPr>
        <p:pic>
          <p:nvPicPr>
            <p:cNvPr id="11" name="Graphic 15">
              <a:extLst>
                <a:ext uri="{FF2B5EF4-FFF2-40B4-BE49-F238E27FC236}">
                  <a16:creationId xmlns:a16="http://schemas.microsoft.com/office/drawing/2014/main" id="{A67DEEED-69ED-0AD9-E381-2B1D970A04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1550809" y="6278721"/>
              <a:ext cx="520382" cy="52038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35066C-7C66-F2D2-0E3F-A65819C7D1DD}"/>
                </a:ext>
              </a:extLst>
            </p:cNvPr>
            <p:cNvSpPr txBox="1"/>
            <p:nvPr userDrawn="1"/>
          </p:nvSpPr>
          <p:spPr>
            <a:xfrm>
              <a:off x="10535591" y="6369635"/>
              <a:ext cx="10879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600" dirty="0">
                  <a:solidFill>
                    <a:schemeClr val="bg1"/>
                  </a:solidFill>
                  <a:latin typeface="Gill Sans MT" panose="020B0502020104020203" pitchFamily="34" charset="0"/>
                </a:rPr>
                <a:t>TSM.UK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90667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5552166"/>
  <p:tag name="ARS_CHARTCOLOR_1" val="-62438"/>
  <p:tag name="ARS_CHARTCOLOR_2" val="-141460"/>
  <p:tag name="ARS_CHARTCOLOR_3" val="-16759603"/>
  <p:tag name="ARS_CHARTCOLOR_4" val="-16728643"/>
  <p:tag name="ARS_CHARTCOLOR_5" val="-970509"/>
  <p:tag name="ARS_CHARTCOLOR_6" val="-10040012"/>
  <p:tag name="ARS_CHARTCOLOR_7" val="-6593024"/>
  <p:tag name="ARS_CHARTCOLOR_8" val="-16456731"/>
  <p:tag name="ARS_CHARTCOLOR_9" val="-57535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Work and Health Unit">
  <a:themeElements>
    <a:clrScheme name="Work and Health Unit">
      <a:dk1>
        <a:srgbClr val="000000"/>
      </a:dk1>
      <a:lt1>
        <a:srgbClr val="FFFFFF"/>
      </a:lt1>
      <a:dk2>
        <a:srgbClr val="6F777B"/>
      </a:dk2>
      <a:lt2>
        <a:srgbClr val="FAFAFA"/>
      </a:lt2>
      <a:accent1>
        <a:srgbClr val="005EA5"/>
      </a:accent1>
      <a:accent2>
        <a:srgbClr val="2B8CC4"/>
      </a:accent2>
      <a:accent3>
        <a:srgbClr val="00BEB7"/>
      </a:accent3>
      <a:accent4>
        <a:srgbClr val="00AD93"/>
      </a:accent4>
      <a:accent5>
        <a:srgbClr val="46B246"/>
      </a:accent5>
      <a:accent6>
        <a:srgbClr val="00823B"/>
      </a:accent6>
      <a:hlink>
        <a:srgbClr val="005EA5"/>
      </a:hlink>
      <a:folHlink>
        <a:srgbClr val="2E358B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OH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S" id="{4005CB1C-5230-4AD8-ACEC-26476CE8F878}" vid="{424C4DD2-EE94-4690-B550-03661A0A9BD3}"/>
    </a:ext>
  </a:extLst>
</a:theme>
</file>

<file path=ppt/theme/theme4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085CA"/>
      </a:accent1>
      <a:accent2>
        <a:srgbClr val="009DD9"/>
      </a:accent2>
      <a:accent3>
        <a:srgbClr val="0BD0D9"/>
      </a:accent3>
      <a:accent4>
        <a:srgbClr val="F49100"/>
      </a:accent4>
      <a:accent5>
        <a:srgbClr val="7F7F7F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ark-wide">
  <a:themeElements>
    <a:clrScheme name="School">
      <a:dk1>
        <a:srgbClr val="22384E"/>
      </a:dk1>
      <a:lt1>
        <a:sysClr val="window" lastClr="FFFFFF"/>
      </a:lt1>
      <a:dk2>
        <a:srgbClr val="22384E"/>
      </a:dk2>
      <a:lt2>
        <a:srgbClr val="FFFFFF"/>
      </a:lt2>
      <a:accent1>
        <a:srgbClr val="22384E"/>
      </a:accent1>
      <a:accent2>
        <a:srgbClr val="158FDD"/>
      </a:accent2>
      <a:accent3>
        <a:srgbClr val="BFEB71"/>
      </a:accent3>
      <a:accent4>
        <a:srgbClr val="F5A623"/>
      </a:accent4>
      <a:accent5>
        <a:srgbClr val="6E2061"/>
      </a:accent5>
      <a:accent6>
        <a:srgbClr val="AC100C"/>
      </a:accent6>
      <a:hlink>
        <a:srgbClr val="158FDD"/>
      </a:hlink>
      <a:folHlink>
        <a:srgbClr val="72C1F2"/>
      </a:folHlink>
    </a:clrScheme>
    <a:fontScheme name="School">
      <a:majorFont>
        <a:latin typeface="Sitka Small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-Presentation-Template-Wide.pptx  -  Read-Only" id="{ABBAA36B-BD0D-4AD9-98CE-D08A4B798F69}" vid="{54C6370D-EAB1-4A29-BFC7-47B050ECB4BB}"/>
    </a:ext>
  </a:extLst>
</a:theme>
</file>

<file path=ppt/theme/theme6.xml><?xml version="1.0" encoding="utf-8"?>
<a:theme xmlns:a="http://schemas.openxmlformats.org/drawingml/2006/main" name="Light-wide">
  <a:themeElements>
    <a:clrScheme name="School">
      <a:dk1>
        <a:srgbClr val="22384E"/>
      </a:dk1>
      <a:lt1>
        <a:sysClr val="window" lastClr="FFFFFF"/>
      </a:lt1>
      <a:dk2>
        <a:srgbClr val="22384E"/>
      </a:dk2>
      <a:lt2>
        <a:srgbClr val="FFFFFF"/>
      </a:lt2>
      <a:accent1>
        <a:srgbClr val="22384E"/>
      </a:accent1>
      <a:accent2>
        <a:srgbClr val="158FDD"/>
      </a:accent2>
      <a:accent3>
        <a:srgbClr val="BFEB71"/>
      </a:accent3>
      <a:accent4>
        <a:srgbClr val="F5A623"/>
      </a:accent4>
      <a:accent5>
        <a:srgbClr val="6E2061"/>
      </a:accent5>
      <a:accent6>
        <a:srgbClr val="AC100C"/>
      </a:accent6>
      <a:hlink>
        <a:srgbClr val="158FDD"/>
      </a:hlink>
      <a:folHlink>
        <a:srgbClr val="72C1F2"/>
      </a:folHlink>
    </a:clrScheme>
    <a:fontScheme name="School">
      <a:majorFont>
        <a:latin typeface="Sitka Small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-Presentation-Template-Wide.pptx  -  Read-Only" id="{ABBAA36B-BD0D-4AD9-98CE-D08A4B798F69}" vid="{BFFD94C2-EB57-48AD-AA0F-79CF7BC7D272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e832655-e20f-4fcc-abf1-9cab21f3428a" xsi:nil="true"/>
    <lcf76f155ced4ddcb4097134ff3c332f xmlns="9da23b44-cb5e-419a-8131-5c3110cb1ea0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7EC082CD2DE8439EBDA0F670D0A98D" ma:contentTypeVersion="16" ma:contentTypeDescription="Create a new document." ma:contentTypeScope="" ma:versionID="d35532c4962c7d00bbf748d57413140d">
  <xsd:schema xmlns:xsd="http://www.w3.org/2001/XMLSchema" xmlns:xs="http://www.w3.org/2001/XMLSchema" xmlns:p="http://schemas.microsoft.com/office/2006/metadata/properties" xmlns:ns2="9da23b44-cb5e-419a-8131-5c3110cb1ea0" xmlns:ns3="ee832655-e20f-4fcc-abf1-9cab21f3428a" targetNamespace="http://schemas.microsoft.com/office/2006/metadata/properties" ma:root="true" ma:fieldsID="fd7d51324d6e71be39fc8f62058b8917" ns2:_="" ns3:_="">
    <xsd:import namespace="9da23b44-cb5e-419a-8131-5c3110cb1ea0"/>
    <xsd:import namespace="ee832655-e20f-4fcc-abf1-9cab21f342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a23b44-cb5e-419a-8131-5c3110cb1e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cf8e4423-7147-4a67-ae6c-6a1847e082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832655-e20f-4fcc-abf1-9cab21f3428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ca774b86-5010-4961-8891-3ed2e3d19ffe}" ma:internalName="TaxCatchAll" ma:showField="CatchAllData" ma:web="ee832655-e20f-4fcc-abf1-9cab21f342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68634D-A334-4F9E-B8A6-D3D638D19312}">
  <ds:schemaRefs>
    <ds:schemaRef ds:uri="http://schemas.microsoft.com/office/2006/metadata/properties"/>
    <ds:schemaRef ds:uri="http://schemas.microsoft.com/office/infopath/2007/PartnerControls"/>
    <ds:schemaRef ds:uri="ee832655-e20f-4fcc-abf1-9cab21f3428a"/>
    <ds:schemaRef ds:uri="9da23b44-cb5e-419a-8131-5c3110cb1ea0"/>
  </ds:schemaRefs>
</ds:datastoreItem>
</file>

<file path=customXml/itemProps2.xml><?xml version="1.0" encoding="utf-8"?>
<ds:datastoreItem xmlns:ds="http://schemas.openxmlformats.org/officeDocument/2006/customXml" ds:itemID="{16C0716C-C1CC-4047-9AC6-CC8A5C2FC80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D02912F-7359-499E-9EA0-0D6F32E69D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a23b44-cb5e-419a-8131-5c3110cb1ea0"/>
    <ds:schemaRef ds:uri="ee832655-e20f-4fcc-abf1-9cab21f342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1694</Words>
  <Application>Microsoft Office PowerPoint</Application>
  <PresentationFormat>Widescreen</PresentationFormat>
  <Paragraphs>420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52" baseType="lpstr">
      <vt:lpstr>ＭＳ Ｐゴシック</vt:lpstr>
      <vt:lpstr>Aptos</vt:lpstr>
      <vt:lpstr>Aptos Display</vt:lpstr>
      <vt:lpstr>Arial</vt:lpstr>
      <vt:lpstr>Arial Black</vt:lpstr>
      <vt:lpstr>Bitter Regular</vt:lpstr>
      <vt:lpstr>Calibri</vt:lpstr>
      <vt:lpstr>Calibri Light</vt:lpstr>
      <vt:lpstr>Canva Sans Bold</vt:lpstr>
      <vt:lpstr>Century Gothic</vt:lpstr>
      <vt:lpstr>Gill Sans MT</vt:lpstr>
      <vt:lpstr>Graphik Bold</vt:lpstr>
      <vt:lpstr>Graphik Regular</vt:lpstr>
      <vt:lpstr>Graphik Semibold</vt:lpstr>
      <vt:lpstr>Montserrat</vt:lpstr>
      <vt:lpstr>Roboto Regular</vt:lpstr>
      <vt:lpstr>Sitka Small</vt:lpstr>
      <vt:lpstr>Symbol</vt:lpstr>
      <vt:lpstr>Times New Roman</vt:lpstr>
      <vt:lpstr>Office Theme</vt:lpstr>
      <vt:lpstr>Work and Health Unit</vt:lpstr>
      <vt:lpstr>BOHS</vt:lpstr>
      <vt:lpstr>Office Theme</vt:lpstr>
      <vt:lpstr>Dark-wide</vt:lpstr>
      <vt:lpstr>Light-wide</vt:lpstr>
      <vt:lpstr>PowerPoint Presentation</vt:lpstr>
      <vt:lpstr>Squaring the Circle of</vt:lpstr>
      <vt:lpstr>ESG Key Reporting Elements:  Where are your biggest impacts?</vt:lpstr>
      <vt:lpstr>ANNEX L Read Across</vt:lpstr>
      <vt:lpstr>Placing Risk Management Before Objective Setting</vt:lpstr>
      <vt:lpstr>Upside and Downside Risk</vt:lpstr>
      <vt:lpstr>Where is your risk focus? </vt:lpstr>
      <vt:lpstr>ESG Key Reporting Elements:  Where are your biggest impacts?</vt:lpstr>
      <vt:lpstr>PowerPoint Presentation</vt:lpstr>
      <vt:lpstr>PowerPoint Presentation</vt:lpstr>
      <vt:lpstr>PowerPoint Presentation</vt:lpstr>
      <vt:lpstr>;</vt:lpstr>
      <vt:lpstr>The Sustainability challenges  </vt:lpstr>
      <vt:lpstr>PowerPoint Presentation</vt:lpstr>
      <vt:lpstr> </vt:lpstr>
      <vt:lpstr>Over 4,000 learning resources</vt:lpstr>
      <vt:lpstr>Collaborative Sustainable Development</vt:lpstr>
      <vt:lpstr>Our Partners in your network</vt:lpstr>
      <vt:lpstr>The common sustainability challenges</vt:lpstr>
      <vt:lpstr>Case study: SSE</vt:lpstr>
      <vt:lpstr>Case study: SSE Supply Chain</vt:lpstr>
      <vt:lpstr>    Measurement: Data Reporting Dashboards</vt:lpstr>
      <vt:lpstr>Case study: SSE Measurement</vt:lpstr>
      <vt:lpstr>Case study: SSE Supply Chain</vt:lpstr>
      <vt:lpstr>Measuring and managing</vt:lpstr>
      <vt:lpstr>Thank you Paul@supplychainschool.co.uk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Samantha Samuels</dc:creator>
  <cp:lastModifiedBy>Samantha Samuels</cp:lastModifiedBy>
  <cp:revision>2</cp:revision>
  <dcterms:created xsi:type="dcterms:W3CDTF">2024-06-14T10:37:37Z</dcterms:created>
  <dcterms:modified xsi:type="dcterms:W3CDTF">2024-06-14T11:53:18Z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0x010100B17EC082CD2DE8439EBDA0F670D0A98D</vt:lpwstr>
  </property>
  <property fmtid="{D5CDD505-2E9C-101B-9397-08002B2CF9AE}" pid="3" name="MediaServiceImageTags">
    <vt:lpwstr/>
  </property>
</Properties>
</file>